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4.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5.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6.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7.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8.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9.xml" ContentType="application/vnd.openxmlformats-officedocument.theme+xml"/>
  <Override PartName="/ppt/slideLayouts/slideLayout71.xml" ContentType="application/vnd.openxmlformats-officedocument.presentationml.slideLayout+xml"/>
  <Override PartName="/ppt/theme/theme10.xml" ContentType="application/vnd.openxmlformats-officedocument.theme+xml"/>
  <Override PartName="/ppt/slideLayouts/slideLayout72.xml" ContentType="application/vnd.openxmlformats-officedocument.presentationml.slideLayout+xml"/>
  <Override PartName="/ppt/theme/theme11.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12.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13.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14.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15.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6.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7.xml" ContentType="application/vnd.openxmlformats-officedocument.theme+xml"/>
  <Override PartName="/ppt/theme/theme18.xml" ContentType="application/vnd.openxmlformats-officedocument.theme+xml"/>
  <Override PartName="/ppt/theme/theme19.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6" r:id="rId1"/>
    <p:sldMasterId id="2147483681" r:id="rId2"/>
    <p:sldMasterId id="2147483723" r:id="rId3"/>
    <p:sldMasterId id="2147483726" r:id="rId4"/>
    <p:sldMasterId id="2147483737" r:id="rId5"/>
    <p:sldMasterId id="2147483743" r:id="rId6"/>
    <p:sldMasterId id="2147483794" r:id="rId7"/>
    <p:sldMasterId id="2147483750" r:id="rId8"/>
    <p:sldMasterId id="2147483761" r:id="rId9"/>
    <p:sldMasterId id="2147483767" r:id="rId10"/>
    <p:sldMasterId id="2147483770" r:id="rId11"/>
    <p:sldMasterId id="2147483773" r:id="rId12"/>
    <p:sldMasterId id="2147483777" r:id="rId13"/>
    <p:sldMasterId id="2147483781" r:id="rId14"/>
    <p:sldMasterId id="2147483800" r:id="rId15"/>
    <p:sldMasterId id="2147483807" r:id="rId16"/>
    <p:sldMasterId id="2147483826" r:id="rId17"/>
  </p:sldMasterIdLst>
  <p:notesMasterIdLst>
    <p:notesMasterId r:id="rId35"/>
  </p:notesMasterIdLst>
  <p:handoutMasterIdLst>
    <p:handoutMasterId r:id="rId36"/>
  </p:handoutMasterIdLst>
  <p:sldIdLst>
    <p:sldId id="256" r:id="rId18"/>
    <p:sldId id="547" r:id="rId19"/>
    <p:sldId id="556" r:id="rId20"/>
    <p:sldId id="557" r:id="rId21"/>
    <p:sldId id="280" r:id="rId22"/>
    <p:sldId id="464" r:id="rId23"/>
    <p:sldId id="285" r:id="rId24"/>
    <p:sldId id="551" r:id="rId25"/>
    <p:sldId id="511" r:id="rId26"/>
    <p:sldId id="510" r:id="rId27"/>
    <p:sldId id="517" r:id="rId28"/>
    <p:sldId id="520" r:id="rId29"/>
    <p:sldId id="541" r:id="rId30"/>
    <p:sldId id="534" r:id="rId31"/>
    <p:sldId id="542" r:id="rId32"/>
    <p:sldId id="545" r:id="rId33"/>
    <p:sldId id="555" r:id="rId34"/>
  </p:sldIdLst>
  <p:sldSz cx="12192000" cy="6858000"/>
  <p:notesSz cx="6858000" cy="9144000"/>
  <p:embeddedFontLst>
    <p:embeddedFont>
      <p:font typeface="Calibri" panose="020F0502020204030204" pitchFamily="34" charset="0"/>
      <p:regular r:id="rId37"/>
      <p:bold r:id="rId38"/>
      <p:italic r:id="rId39"/>
      <p:boldItalic r:id="rId40"/>
    </p:embeddedFont>
    <p:embeddedFont>
      <p:font typeface="Jacobs Chronos" panose="020B0604020202020204" charset="0"/>
      <p:regular r:id="rId41"/>
      <p:bold r:id="rId42"/>
      <p:italic r:id="rId43"/>
      <p:boldItalic r:id="rId44"/>
    </p:embeddedFont>
    <p:embeddedFont>
      <p:font typeface="Jacobs Chronos Light" panose="020B0604020202020204" charset="0"/>
      <p:regular r:id="rId45"/>
      <p:italic r:id="rId46"/>
    </p:embeddedFont>
    <p:embeddedFont>
      <p:font typeface="Tw Cen MT Condensed" panose="020B0606020104020203" pitchFamily="34" charset="0"/>
      <p:regular r:id="rId47"/>
      <p:bold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cDonald, Kristen" initials="MK" lastIdx="1" clrIdx="0">
    <p:extLst>
      <p:ext uri="{19B8F6BF-5375-455C-9EA6-DF929625EA0E}">
        <p15:presenceInfo xmlns:p15="http://schemas.microsoft.com/office/powerpoint/2012/main" userId="S::Kristen.McDonald1@jacobs.com::0c115363-e443-4fea-bc8e-81f40092485d" providerId="AD"/>
      </p:ext>
    </p:extLst>
  </p:cmAuthor>
  <p:cmAuthor id="2" name="Newton, Dorin/TOR" initials="ND" lastIdx="10" clrIdx="1">
    <p:extLst>
      <p:ext uri="{19B8F6BF-5375-455C-9EA6-DF929625EA0E}">
        <p15:presenceInfo xmlns:p15="http://schemas.microsoft.com/office/powerpoint/2012/main" userId="S::Dorin.Newton@jacobs.com::c7d2b4b8-b2b4-452e-a449-1a7dde0c2e83" providerId="AD"/>
      </p:ext>
    </p:extLst>
  </p:cmAuthor>
  <p:cmAuthor id="3" name="Ponce Vanelli, Italia" initials="PVI" lastIdx="15" clrIdx="2">
    <p:extLst>
      <p:ext uri="{19B8F6BF-5375-455C-9EA6-DF929625EA0E}">
        <p15:presenceInfo xmlns:p15="http://schemas.microsoft.com/office/powerpoint/2012/main" userId="S::italia.ponce@peelregion.ca::660d581d-61bc-457b-b272-cfa5a7df994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B14C"/>
    <a:srgbClr val="FFB41E"/>
    <a:srgbClr val="FFFFFF"/>
    <a:srgbClr val="C9E4FF"/>
    <a:srgbClr val="004B93"/>
    <a:srgbClr val="0070C0"/>
    <a:srgbClr val="0A7DFF"/>
    <a:srgbClr val="5AE6FF"/>
    <a:srgbClr val="72170C"/>
    <a:srgbClr val="DBD1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C60F8704-076C-47E3-8B64-BA5440797084}">
  <a:tblStyle styleId="{C60F8704-076C-47E3-8B64-BA5440797084}" styleName="Jacobs Table Style 1">
    <a:wholeTbl>
      <a:tcTxStyle b="off">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noFill/>
        </a:fill>
      </a:tcStyle>
    </a:wholeTbl>
    <a:band2H>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4"/>
          </a:solidFill>
        </a:fill>
      </a:tcStyle>
    </a:band2H>
    <a:band2V>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4"/>
          </a:solidFill>
        </a:fill>
      </a:tcStyle>
    </a:band2V>
    <a:lastCol>
      <a:tcTxStyle b="on">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4"/>
          </a:solidFill>
        </a:fill>
      </a:tcStyle>
    </a:lastCol>
    <a:firstCol>
      <a:tcTxStyle b="on">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4"/>
          </a:solidFill>
        </a:fill>
      </a:tcStyle>
    </a:firstCol>
    <a:lastRow>
      <a:tcTxStyle b="on">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noFill/>
        </a:fill>
      </a:tcStyle>
    </a:lastRow>
    <a:seCell>
      <a:tcTxStyle b="on">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noFill/>
        </a:fill>
      </a:tcStyle>
    </a:seCell>
    <a:swCell>
      <a:tcTxStyle b="on">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noFill/>
        </a:fill>
      </a:tcStyle>
    </a:swCell>
    <a:firstRow>
      <a:tcTxStyle b="on">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4"/>
          </a:solidFill>
        </a:fill>
      </a:tcStyle>
    </a:firstRow>
    <a:neCell>
      <a:tcTxStyle b="on">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4"/>
          </a:solidFill>
        </a:fill>
      </a:tcStyle>
    </a:neCell>
    <a:nwCell>
      <a:tcTxStyle b="on">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4"/>
          </a:solidFill>
        </a:fill>
      </a:tcStyle>
    </a:nwCell>
  </a:tblStyle>
  <a:tblStyle styleId="{BFCAF012-7E69-4072-AFDE-7F0A5DE60C18}" styleName="Jacobs Table Style 2">
    <a:wholeTbl>
      <a:tcTxStyle b="off">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noFill/>
        </a:fill>
      </a:tcStyle>
    </a:wholeTbl>
    <a:band2H>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4"/>
          </a:solidFill>
        </a:fill>
      </a:tcStyle>
    </a:band2H>
    <a:band2V>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4"/>
          </a:solidFill>
        </a:fill>
      </a:tcStyle>
    </a:band2V>
    <a:lastCol>
      <a:tcTxStyle b="on">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4"/>
          </a:solidFill>
        </a:fill>
      </a:tcStyle>
    </a:lastCol>
    <a:firstCol>
      <a:tcTxStyle b="on">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4"/>
          </a:solidFill>
        </a:fill>
      </a:tcStyle>
    </a:firstCol>
    <a:lastRow>
      <a:tcTxStyle b="on">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noFill/>
        </a:fill>
      </a:tcStyle>
    </a:lastRow>
    <a:seCell>
      <a:tcTxStyle b="on">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noFill/>
        </a:fill>
      </a:tcStyle>
    </a:seCell>
    <a:swCell>
      <a:tcTxStyle b="on">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noFill/>
        </a:fill>
      </a:tcStyle>
    </a:swCell>
    <a:firstRow>
      <a:tcTxStyle b="on">
        <a:fontRef idx="minor">
          <a:prstClr val="black"/>
        </a:fontRef>
        <a:schemeClr val="lt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1"/>
          </a:solidFill>
        </a:fill>
      </a:tcStyle>
    </a:firstRow>
    <a:neCell>
      <a:tcTxStyle b="on">
        <a:fontRef idx="minor">
          <a:prstClr val="black"/>
        </a:fontRef>
        <a:schemeClr val="lt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1"/>
          </a:solidFill>
        </a:fill>
      </a:tcStyle>
    </a:neCell>
    <a:nwCell>
      <a:tcTxStyle b="on">
        <a:fontRef idx="minor">
          <a:prstClr val="black"/>
        </a:fontRef>
        <a:schemeClr val="lt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1"/>
          </a:solidFill>
        </a:fill>
      </a:tcStyle>
    </a:nwCell>
  </a:tblStyle>
  <a:tblStyle styleId="{B1232FDD-9FA7-48EA-B9EF-A92EB47FDDB2}" styleName="Jacobs Table Style 3">
    <a:wholeTbl>
      <a:tcTxStyle b="off">
        <a:fontRef idx="minor">
          <a:prstClr val="black"/>
        </a:fontRef>
        <a:schemeClr val="dk1"/>
      </a:tcTxStyle>
      <a:tcStyle>
        <a:tcBdr>
          <a:left>
            <a:ln w="0" cmpd="sng">
              <a:solidFill>
                <a:schemeClr val="accent1"/>
              </a:solidFill>
            </a:ln>
          </a:left>
          <a:right>
            <a:ln w="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0" cmpd="sng">
              <a:solidFill>
                <a:schemeClr val="accent1"/>
              </a:solidFill>
            </a:ln>
          </a:insideV>
        </a:tcBdr>
        <a:fill>
          <a:noFill/>
        </a:fill>
      </a:tcStyle>
    </a:wholeTbl>
    <a:band2H>
      <a:tcTxStyle/>
      <a:tcStyle>
        <a:tcBdr>
          <a:left>
            <a:ln w="0" cmpd="sng">
              <a:solidFill>
                <a:schemeClr val="accent1"/>
              </a:solidFill>
            </a:ln>
          </a:left>
          <a:right>
            <a:ln w="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0" cmpd="sng">
              <a:solidFill>
                <a:schemeClr val="accent1"/>
              </a:solidFill>
            </a:ln>
          </a:insideV>
        </a:tcBdr>
        <a:fill>
          <a:solidFill>
            <a:schemeClr val="accent4"/>
          </a:solidFill>
        </a:fill>
      </a:tcStyle>
    </a:band2H>
    <a:band2V>
      <a:tcTxStyle/>
      <a:tcStyle>
        <a:tcBdr>
          <a:left>
            <a:ln w="0" cmpd="sng">
              <a:solidFill>
                <a:schemeClr val="accent1"/>
              </a:solidFill>
            </a:ln>
          </a:left>
          <a:right>
            <a:ln w="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4"/>
          </a:solidFill>
        </a:fill>
      </a:tcStyle>
    </a:band2V>
    <a:lastCol>
      <a:tcTxStyle b="on">
        <a:fontRef idx="minor">
          <a:prstClr val="black"/>
        </a:fontRef>
        <a:schemeClr val="dk1"/>
      </a:tcTxStyle>
      <a:tcStyle>
        <a:tcBdr>
          <a:left>
            <a:ln w="0" cmpd="sng">
              <a:solidFill>
                <a:schemeClr val="accent1"/>
              </a:solidFill>
            </a:ln>
          </a:left>
          <a:right>
            <a:ln w="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4"/>
          </a:solidFill>
        </a:fill>
      </a:tcStyle>
    </a:lastCol>
    <a:firstCol>
      <a:tcTxStyle b="on">
        <a:fontRef idx="minor">
          <a:prstClr val="black"/>
        </a:fontRef>
        <a:schemeClr val="dk1"/>
      </a:tcTxStyle>
      <a:tcStyle>
        <a:tcBdr>
          <a:left>
            <a:ln w="0" cmpd="sng">
              <a:solidFill>
                <a:schemeClr val="accent1"/>
              </a:solidFill>
            </a:ln>
          </a:left>
          <a:right>
            <a:ln w="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4"/>
          </a:solidFill>
        </a:fill>
      </a:tcStyle>
    </a:firstCol>
    <a:lastRow>
      <a:tcTxStyle b="on">
        <a:fontRef idx="minor">
          <a:prstClr val="black"/>
        </a:fontRef>
        <a:schemeClr val="dk1"/>
      </a:tcTxStyle>
      <a:tcStyle>
        <a:tcBdr>
          <a:left>
            <a:ln w="0" cmpd="sng">
              <a:solidFill>
                <a:schemeClr val="accent1"/>
              </a:solidFill>
            </a:ln>
          </a:left>
          <a:right>
            <a:ln w="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lastRow>
    <a:seCell>
      <a:tcTxStyle b="on">
        <a:fontRef idx="minor">
          <a:prstClr val="black"/>
        </a:fontRef>
        <a:schemeClr val="dk1"/>
      </a:tcTxStyle>
      <a:tcStyle>
        <a:tcBdr>
          <a:left>
            <a:ln w="0" cmpd="sng">
              <a:solidFill>
                <a:schemeClr val="accent1"/>
              </a:solidFill>
            </a:ln>
          </a:left>
          <a:right>
            <a:ln w="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seCell>
    <a:swCell>
      <a:tcTxStyle b="on">
        <a:fontRef idx="minor">
          <a:prstClr val="black"/>
        </a:fontRef>
        <a:schemeClr val="dk1"/>
      </a:tcTxStyle>
      <a:tcStyle>
        <a:tcBdr>
          <a:left>
            <a:ln w="0" cmpd="sng">
              <a:solidFill>
                <a:schemeClr val="accent1"/>
              </a:solidFill>
            </a:ln>
          </a:left>
          <a:right>
            <a:ln w="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swCell>
    <a:firstRow>
      <a:tcTxStyle b="on">
        <a:fontRef idx="minor">
          <a:prstClr val="black"/>
        </a:fontRef>
        <a:schemeClr val="lt1"/>
      </a:tcTxStyle>
      <a:tcStyle>
        <a:tcBdr>
          <a:left>
            <a:ln w="0" cmpd="sng">
              <a:solidFill>
                <a:schemeClr val="accent1"/>
              </a:solidFill>
            </a:ln>
          </a:left>
          <a:right>
            <a:ln w="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solidFill>
        </a:fill>
      </a:tcStyle>
    </a:firstRow>
    <a:neCell>
      <a:tcTxStyle b="on">
        <a:fontRef idx="minor">
          <a:prstClr val="black"/>
        </a:fontRef>
        <a:schemeClr val="lt1"/>
      </a:tcTxStyle>
      <a:tcStyle>
        <a:tcBdr>
          <a:left>
            <a:ln w="0" cmpd="sng">
              <a:solidFill>
                <a:schemeClr val="accent1"/>
              </a:solidFill>
            </a:ln>
          </a:left>
          <a:right>
            <a:ln w="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solidFill>
        </a:fill>
      </a:tcStyle>
    </a:neCell>
    <a:nwCell>
      <a:tcTxStyle b="on">
        <a:fontRef idx="minor">
          <a:prstClr val="black"/>
        </a:fontRef>
        <a:schemeClr val="lt1"/>
      </a:tcTxStyle>
      <a:tcStyle>
        <a:tcBdr>
          <a:left>
            <a:ln w="0" cmpd="sng">
              <a:solidFill>
                <a:schemeClr val="accent1"/>
              </a:solidFill>
            </a:ln>
          </a:left>
          <a:right>
            <a:ln w="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solidFill>
        </a:fill>
      </a:tcStyle>
    </a:nw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589" autoAdjust="0"/>
    <p:restoredTop sz="94884" autoAdjust="0"/>
  </p:normalViewPr>
  <p:slideViewPr>
    <p:cSldViewPr snapToGrid="0">
      <p:cViewPr varScale="1">
        <p:scale>
          <a:sx n="69" d="100"/>
          <a:sy n="69" d="100"/>
        </p:scale>
        <p:origin x="1110" y="66"/>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55" d="100"/>
          <a:sy n="55" d="100"/>
        </p:scale>
        <p:origin x="2880"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1.xml"/><Relationship Id="rId26" Type="http://schemas.openxmlformats.org/officeDocument/2006/relationships/slide" Target="slides/slide9.xml"/><Relationship Id="rId39" Type="http://schemas.openxmlformats.org/officeDocument/2006/relationships/font" Target="fonts/font3.fntdata"/><Relationship Id="rId21" Type="http://schemas.openxmlformats.org/officeDocument/2006/relationships/slide" Target="slides/slide4.xml"/><Relationship Id="rId34" Type="http://schemas.openxmlformats.org/officeDocument/2006/relationships/slide" Target="slides/slide17.xml"/><Relationship Id="rId42" Type="http://schemas.openxmlformats.org/officeDocument/2006/relationships/font" Target="fonts/font6.fntdata"/><Relationship Id="rId47" Type="http://schemas.openxmlformats.org/officeDocument/2006/relationships/font" Target="fonts/font11.fntdata"/><Relationship Id="rId50" Type="http://schemas.openxmlformats.org/officeDocument/2006/relationships/presProps" Target="pres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2.xml"/><Relationship Id="rId11" Type="http://schemas.openxmlformats.org/officeDocument/2006/relationships/slideMaster" Target="slideMasters/slideMaster11.xml"/><Relationship Id="rId24" Type="http://schemas.openxmlformats.org/officeDocument/2006/relationships/slide" Target="slides/slide7.xml"/><Relationship Id="rId32" Type="http://schemas.openxmlformats.org/officeDocument/2006/relationships/slide" Target="slides/slide15.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3" Type="http://schemas.openxmlformats.org/officeDocument/2006/relationships/tableStyles" Target="tableStyles.xml"/><Relationship Id="rId5" Type="http://schemas.openxmlformats.org/officeDocument/2006/relationships/slideMaster" Target="slideMasters/slideMaster5.xml"/><Relationship Id="rId10" Type="http://schemas.openxmlformats.org/officeDocument/2006/relationships/slideMaster" Target="slideMasters/slideMaster10.xml"/><Relationship Id="rId19" Type="http://schemas.openxmlformats.org/officeDocument/2006/relationships/slide" Target="slides/slide2.xml"/><Relationship Id="rId31" Type="http://schemas.openxmlformats.org/officeDocument/2006/relationships/slide" Target="slides/slide14.xml"/><Relationship Id="rId44" Type="http://schemas.openxmlformats.org/officeDocument/2006/relationships/font" Target="fonts/font8.fntdata"/><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5.xml"/><Relationship Id="rId27" Type="http://schemas.openxmlformats.org/officeDocument/2006/relationships/slide" Target="slides/slide10.xml"/><Relationship Id="rId30" Type="http://schemas.openxmlformats.org/officeDocument/2006/relationships/slide" Target="slides/slide13.xml"/><Relationship Id="rId35" Type="http://schemas.openxmlformats.org/officeDocument/2006/relationships/notesMaster" Target="notesMasters/notesMaster1.xml"/><Relationship Id="rId43" Type="http://schemas.openxmlformats.org/officeDocument/2006/relationships/font" Target="fonts/font7.fntdata"/><Relationship Id="rId48" Type="http://schemas.openxmlformats.org/officeDocument/2006/relationships/font" Target="fonts/font12.fntdata"/><Relationship Id="rId8" Type="http://schemas.openxmlformats.org/officeDocument/2006/relationships/slideMaster" Target="slideMasters/slideMaster8.xml"/><Relationship Id="rId51"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8.xml"/><Relationship Id="rId33" Type="http://schemas.openxmlformats.org/officeDocument/2006/relationships/slide" Target="slides/slide16.xml"/><Relationship Id="rId38" Type="http://schemas.openxmlformats.org/officeDocument/2006/relationships/font" Target="fonts/font2.fntdata"/><Relationship Id="rId46" Type="http://schemas.openxmlformats.org/officeDocument/2006/relationships/font" Target="fonts/font10.fntdata"/><Relationship Id="rId20" Type="http://schemas.openxmlformats.org/officeDocument/2006/relationships/slide" Target="slides/slide3.xml"/><Relationship Id="rId41"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handoutMaster" Target="handoutMasters/handoutMaster1.xml"/><Relationship Id="rId49"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A655CF5-A94A-4E12-9A3B-65A5E894AAE7}" type="doc">
      <dgm:prSet loTypeId="urn:microsoft.com/office/officeart/2005/8/layout/StepDownProcess" loCatId="process" qsTypeId="urn:microsoft.com/office/officeart/2005/8/quickstyle/simple1" qsCatId="simple" csTypeId="urn:microsoft.com/office/officeart/2005/8/colors/accent1_3" csCatId="accent1" phldr="1"/>
      <dgm:spPr/>
      <dgm:t>
        <a:bodyPr/>
        <a:lstStyle/>
        <a:p>
          <a:endParaRPr lang="en-US"/>
        </a:p>
      </dgm:t>
    </dgm:pt>
    <dgm:pt modelId="{A4798DDE-ED82-4187-9B57-125E3DE77F58}">
      <dgm:prSet phldrT="[Text]"/>
      <dgm:spPr>
        <a:solidFill>
          <a:schemeClr val="accent1"/>
        </a:solidFill>
      </dgm:spPr>
      <dgm:t>
        <a:bodyPr/>
        <a:lstStyle/>
        <a:p>
          <a:r>
            <a:rPr lang="en-US" dirty="0"/>
            <a:t>Long List of Concepts Alternatives</a:t>
          </a:r>
        </a:p>
      </dgm:t>
    </dgm:pt>
    <dgm:pt modelId="{C99D3FF5-D844-4A71-B3E8-204F1DC36FD5}" type="parTrans" cxnId="{4781A2ED-CE72-4207-94C9-92CBEC3A3988}">
      <dgm:prSet/>
      <dgm:spPr/>
      <dgm:t>
        <a:bodyPr/>
        <a:lstStyle/>
        <a:p>
          <a:endParaRPr lang="en-US"/>
        </a:p>
      </dgm:t>
    </dgm:pt>
    <dgm:pt modelId="{136117FE-18CE-407E-A83E-4474829EDF3E}" type="sibTrans" cxnId="{4781A2ED-CE72-4207-94C9-92CBEC3A3988}">
      <dgm:prSet/>
      <dgm:spPr/>
      <dgm:t>
        <a:bodyPr/>
        <a:lstStyle/>
        <a:p>
          <a:endParaRPr lang="en-US"/>
        </a:p>
      </dgm:t>
    </dgm:pt>
    <dgm:pt modelId="{BAB29308-B29C-425B-B7F5-9EBB2AA3B40F}">
      <dgm:prSet phldrT="[Text]" custT="1"/>
      <dgm:spPr/>
      <dgm:t>
        <a:bodyPr/>
        <a:lstStyle/>
        <a:p>
          <a:pPr>
            <a:buFontTx/>
            <a:buNone/>
          </a:pPr>
          <a:r>
            <a:rPr lang="en-US" sz="1400" b="1" dirty="0"/>
            <a:t>Screening Level Assessment </a:t>
          </a:r>
        </a:p>
      </dgm:t>
    </dgm:pt>
    <dgm:pt modelId="{332C989C-68CA-4F9D-BBFD-A1E52E9C539E}" type="parTrans" cxnId="{2BACBB9F-EBA9-49D1-920E-337BD0BECBFD}">
      <dgm:prSet/>
      <dgm:spPr/>
      <dgm:t>
        <a:bodyPr/>
        <a:lstStyle/>
        <a:p>
          <a:endParaRPr lang="en-US"/>
        </a:p>
      </dgm:t>
    </dgm:pt>
    <dgm:pt modelId="{907D1B80-1238-45B9-93BA-290C4A9B6BF9}" type="sibTrans" cxnId="{2BACBB9F-EBA9-49D1-920E-337BD0BECBFD}">
      <dgm:prSet/>
      <dgm:spPr/>
      <dgm:t>
        <a:bodyPr/>
        <a:lstStyle/>
        <a:p>
          <a:endParaRPr lang="en-US"/>
        </a:p>
      </dgm:t>
    </dgm:pt>
    <dgm:pt modelId="{BEAA2377-0818-45A2-B7FD-24B9B62F862C}">
      <dgm:prSet phldrT="[Text]"/>
      <dgm:spPr>
        <a:solidFill>
          <a:srgbClr val="0A7DFF"/>
        </a:solidFill>
      </dgm:spPr>
      <dgm:t>
        <a:bodyPr/>
        <a:lstStyle/>
        <a:p>
          <a:r>
            <a:rPr lang="en-US" dirty="0"/>
            <a:t>Shortlist of Viable Alternatives</a:t>
          </a:r>
        </a:p>
      </dgm:t>
    </dgm:pt>
    <dgm:pt modelId="{B65621EC-106C-4A2A-96B9-6822D0E4E1E6}" type="parTrans" cxnId="{E4CE0B8E-E0B4-44EB-AF50-572B8A9175A8}">
      <dgm:prSet/>
      <dgm:spPr/>
      <dgm:t>
        <a:bodyPr/>
        <a:lstStyle/>
        <a:p>
          <a:endParaRPr lang="en-US"/>
        </a:p>
      </dgm:t>
    </dgm:pt>
    <dgm:pt modelId="{21F28C1A-D187-45B3-99D3-DBF59292EAC2}" type="sibTrans" cxnId="{E4CE0B8E-E0B4-44EB-AF50-572B8A9175A8}">
      <dgm:prSet/>
      <dgm:spPr/>
      <dgm:t>
        <a:bodyPr/>
        <a:lstStyle/>
        <a:p>
          <a:endParaRPr lang="en-US"/>
        </a:p>
      </dgm:t>
    </dgm:pt>
    <dgm:pt modelId="{AA8A753D-9EAB-464A-AFB0-476A09DBCA76}">
      <dgm:prSet phldrT="[Text]" custT="1"/>
      <dgm:spPr/>
      <dgm:t>
        <a:bodyPr/>
        <a:lstStyle/>
        <a:p>
          <a:pPr>
            <a:buFontTx/>
            <a:buNone/>
          </a:pPr>
          <a:r>
            <a:rPr lang="en-US" sz="1400" b="1" dirty="0"/>
            <a:t>Detailed </a:t>
          </a:r>
          <a:r>
            <a:rPr lang="en-US" sz="1400" b="1" dirty="0" err="1"/>
            <a:t>TBL</a:t>
          </a:r>
          <a:r>
            <a:rPr lang="en-US" sz="1400" b="1" dirty="0"/>
            <a:t>+ </a:t>
          </a:r>
          <a:br>
            <a:rPr lang="en-US" sz="1400" b="1" dirty="0"/>
          </a:br>
          <a:r>
            <a:rPr lang="en-US" sz="1400" b="1" dirty="0"/>
            <a:t>Evaluation</a:t>
          </a:r>
        </a:p>
      </dgm:t>
    </dgm:pt>
    <dgm:pt modelId="{2065B65F-289F-46A9-81F0-0435D99C60BB}" type="parTrans" cxnId="{5A8EF629-6E17-4CCA-B09D-44C094051F7D}">
      <dgm:prSet/>
      <dgm:spPr/>
      <dgm:t>
        <a:bodyPr/>
        <a:lstStyle/>
        <a:p>
          <a:endParaRPr lang="en-US"/>
        </a:p>
      </dgm:t>
    </dgm:pt>
    <dgm:pt modelId="{07BEFAA1-7489-474F-8931-57A5F83DA8D9}" type="sibTrans" cxnId="{5A8EF629-6E17-4CCA-B09D-44C094051F7D}">
      <dgm:prSet/>
      <dgm:spPr/>
      <dgm:t>
        <a:bodyPr/>
        <a:lstStyle/>
        <a:p>
          <a:endParaRPr lang="en-US"/>
        </a:p>
      </dgm:t>
    </dgm:pt>
    <dgm:pt modelId="{E4FDE804-9F85-49B5-AA1F-D140FDA2A3F7}">
      <dgm:prSet phldrT="[Text]"/>
      <dgm:spPr>
        <a:solidFill>
          <a:srgbClr val="5AE6FF"/>
        </a:solidFill>
      </dgm:spPr>
      <dgm:t>
        <a:bodyPr/>
        <a:lstStyle/>
        <a:p>
          <a:r>
            <a:rPr lang="en-US" dirty="0">
              <a:solidFill>
                <a:schemeClr val="tx1"/>
              </a:solidFill>
            </a:rPr>
            <a:t>Preliminary Preferred Alternative</a:t>
          </a:r>
        </a:p>
      </dgm:t>
    </dgm:pt>
    <dgm:pt modelId="{D7FBCDC8-3A44-4D43-8E3E-BB06796B0B84}" type="parTrans" cxnId="{79F04723-B9D3-4ECD-80C6-EA30A5A3A6C2}">
      <dgm:prSet/>
      <dgm:spPr/>
      <dgm:t>
        <a:bodyPr/>
        <a:lstStyle/>
        <a:p>
          <a:endParaRPr lang="en-US"/>
        </a:p>
      </dgm:t>
    </dgm:pt>
    <dgm:pt modelId="{D9EFFC52-CF45-4A4B-BE15-7DF2D1C5BF71}" type="sibTrans" cxnId="{79F04723-B9D3-4ECD-80C6-EA30A5A3A6C2}">
      <dgm:prSet/>
      <dgm:spPr/>
      <dgm:t>
        <a:bodyPr/>
        <a:lstStyle/>
        <a:p>
          <a:endParaRPr lang="en-US"/>
        </a:p>
      </dgm:t>
    </dgm:pt>
    <dgm:pt modelId="{A74D3CFF-027A-4AA0-B0B6-9A1DF4550C18}">
      <dgm:prSet phldrT="[Text]"/>
      <dgm:spPr>
        <a:solidFill>
          <a:srgbClr val="A3F2FF"/>
        </a:solidFill>
      </dgm:spPr>
      <dgm:t>
        <a:bodyPr/>
        <a:lstStyle/>
        <a:p>
          <a:r>
            <a:rPr lang="en-US" dirty="0">
              <a:solidFill>
                <a:schemeClr val="tx1"/>
              </a:solidFill>
            </a:rPr>
            <a:t>Preferred Alternative</a:t>
          </a:r>
        </a:p>
      </dgm:t>
    </dgm:pt>
    <dgm:pt modelId="{8AFDD8A4-B89B-4C29-9009-88316F09F38F}" type="parTrans" cxnId="{6F440648-B8AC-4CAF-901E-246B505EF346}">
      <dgm:prSet/>
      <dgm:spPr/>
      <dgm:t>
        <a:bodyPr/>
        <a:lstStyle/>
        <a:p>
          <a:endParaRPr lang="en-US"/>
        </a:p>
      </dgm:t>
    </dgm:pt>
    <dgm:pt modelId="{371C7930-69A1-4FC0-B9BE-72E3CBF005F1}" type="sibTrans" cxnId="{6F440648-B8AC-4CAF-901E-246B505EF346}">
      <dgm:prSet/>
      <dgm:spPr/>
      <dgm:t>
        <a:bodyPr/>
        <a:lstStyle/>
        <a:p>
          <a:endParaRPr lang="en-US"/>
        </a:p>
      </dgm:t>
    </dgm:pt>
    <dgm:pt modelId="{B1B66B6E-78BC-4C64-B346-F05CC2F01944}">
      <dgm:prSet phldrT="[Text]" custT="1"/>
      <dgm:spPr/>
      <dgm:t>
        <a:bodyPr/>
        <a:lstStyle/>
        <a:p>
          <a:pPr>
            <a:lnSpc>
              <a:spcPts val="1400"/>
            </a:lnSpc>
            <a:spcAft>
              <a:spcPts val="0"/>
            </a:spcAft>
            <a:buFontTx/>
            <a:buNone/>
          </a:pPr>
          <a:r>
            <a:rPr lang="en-US" sz="1400" b="1" dirty="0"/>
            <a:t>Public and Agency Review</a:t>
          </a:r>
        </a:p>
      </dgm:t>
    </dgm:pt>
    <dgm:pt modelId="{7CB3CE27-58B1-4B54-8C9C-4852B46B8259}" type="parTrans" cxnId="{C11A66CB-6E08-4554-814F-A42CE521F7E0}">
      <dgm:prSet/>
      <dgm:spPr/>
      <dgm:t>
        <a:bodyPr/>
        <a:lstStyle/>
        <a:p>
          <a:endParaRPr lang="en-US"/>
        </a:p>
      </dgm:t>
    </dgm:pt>
    <dgm:pt modelId="{3B58072D-7FBE-4F08-B471-2C9306985B2A}" type="sibTrans" cxnId="{C11A66CB-6E08-4554-814F-A42CE521F7E0}">
      <dgm:prSet/>
      <dgm:spPr/>
      <dgm:t>
        <a:bodyPr/>
        <a:lstStyle/>
        <a:p>
          <a:endParaRPr lang="en-US"/>
        </a:p>
      </dgm:t>
    </dgm:pt>
    <dgm:pt modelId="{FAE46722-949A-49E5-B1B2-B25EF9C6B2B8}">
      <dgm:prSet phldrT="[Text]"/>
      <dgm:spPr>
        <a:solidFill>
          <a:srgbClr val="001E55"/>
        </a:solidFill>
      </dgm:spPr>
      <dgm:t>
        <a:bodyPr/>
        <a:lstStyle/>
        <a:p>
          <a:r>
            <a:rPr lang="en-US" dirty="0"/>
            <a:t>Servicing Strategies</a:t>
          </a:r>
        </a:p>
      </dgm:t>
    </dgm:pt>
    <dgm:pt modelId="{EE1C3466-45E2-48C1-B52A-E2EF47E81BCF}" type="parTrans" cxnId="{A7B9CB82-E15F-4EDE-827C-7067713DCE69}">
      <dgm:prSet/>
      <dgm:spPr/>
      <dgm:t>
        <a:bodyPr/>
        <a:lstStyle/>
        <a:p>
          <a:endParaRPr lang="en-US"/>
        </a:p>
      </dgm:t>
    </dgm:pt>
    <dgm:pt modelId="{D5434D9B-DB5A-4EA8-A75A-A68C21068D01}" type="sibTrans" cxnId="{A7B9CB82-E15F-4EDE-827C-7067713DCE69}">
      <dgm:prSet/>
      <dgm:spPr/>
      <dgm:t>
        <a:bodyPr/>
        <a:lstStyle/>
        <a:p>
          <a:endParaRPr lang="en-US"/>
        </a:p>
      </dgm:t>
    </dgm:pt>
    <dgm:pt modelId="{F711F7F2-F6CF-42F3-84A8-252908690ACC}">
      <dgm:prSet phldrT="[Text]" custT="1"/>
      <dgm:spPr/>
      <dgm:t>
        <a:bodyPr/>
        <a:lstStyle/>
        <a:p>
          <a:pPr algn="ctr">
            <a:buFontTx/>
            <a:buNone/>
          </a:pPr>
          <a:r>
            <a:rPr lang="en-US" sz="1400" b="1" dirty="0"/>
            <a:t>Pass/Fail Criteria</a:t>
          </a:r>
        </a:p>
      </dgm:t>
    </dgm:pt>
    <dgm:pt modelId="{3E3A42A9-1751-4A7C-898B-A0227066A8A0}" type="parTrans" cxnId="{CE8668B9-7A94-4070-946B-72B168BD8183}">
      <dgm:prSet/>
      <dgm:spPr/>
      <dgm:t>
        <a:bodyPr/>
        <a:lstStyle/>
        <a:p>
          <a:endParaRPr lang="en-US"/>
        </a:p>
      </dgm:t>
    </dgm:pt>
    <dgm:pt modelId="{D6DB6212-433E-4DAD-95A6-F6AED569198F}" type="sibTrans" cxnId="{CE8668B9-7A94-4070-946B-72B168BD8183}">
      <dgm:prSet/>
      <dgm:spPr/>
      <dgm:t>
        <a:bodyPr/>
        <a:lstStyle/>
        <a:p>
          <a:endParaRPr lang="en-US"/>
        </a:p>
      </dgm:t>
    </dgm:pt>
    <dgm:pt modelId="{8B530E96-2079-4F9A-A4C1-0C2D6D329082}" type="pres">
      <dgm:prSet presAssocID="{1A655CF5-A94A-4E12-9A3B-65A5E894AAE7}" presName="rootnode" presStyleCnt="0">
        <dgm:presLayoutVars>
          <dgm:chMax/>
          <dgm:chPref/>
          <dgm:dir/>
          <dgm:animLvl val="lvl"/>
        </dgm:presLayoutVars>
      </dgm:prSet>
      <dgm:spPr/>
    </dgm:pt>
    <dgm:pt modelId="{30989BDC-E17D-4A91-B70A-F80249541653}" type="pres">
      <dgm:prSet presAssocID="{FAE46722-949A-49E5-B1B2-B25EF9C6B2B8}" presName="composite" presStyleCnt="0"/>
      <dgm:spPr/>
    </dgm:pt>
    <dgm:pt modelId="{BB5CF286-7289-476F-9300-AC6F2B26B0C0}" type="pres">
      <dgm:prSet presAssocID="{FAE46722-949A-49E5-B1B2-B25EF9C6B2B8}" presName="bentUpArrow1" presStyleLbl="alignImgPlace1" presStyleIdx="0" presStyleCnt="4"/>
      <dgm:spPr>
        <a:solidFill>
          <a:schemeClr val="bg1">
            <a:lumMod val="85000"/>
          </a:schemeClr>
        </a:solidFill>
        <a:ln>
          <a:noFill/>
        </a:ln>
      </dgm:spPr>
    </dgm:pt>
    <dgm:pt modelId="{61263AE2-C78E-41AB-801D-9C73A6E54692}" type="pres">
      <dgm:prSet presAssocID="{FAE46722-949A-49E5-B1B2-B25EF9C6B2B8}" presName="ParentText" presStyleLbl="node1" presStyleIdx="0" presStyleCnt="5">
        <dgm:presLayoutVars>
          <dgm:chMax val="1"/>
          <dgm:chPref val="1"/>
          <dgm:bulletEnabled val="1"/>
        </dgm:presLayoutVars>
      </dgm:prSet>
      <dgm:spPr/>
    </dgm:pt>
    <dgm:pt modelId="{EA63424B-45F5-46AC-8AF1-06573E9120E6}" type="pres">
      <dgm:prSet presAssocID="{FAE46722-949A-49E5-B1B2-B25EF9C6B2B8}" presName="ChildText" presStyleLbl="revTx" presStyleIdx="0" presStyleCnt="4" custLinFactX="-100000" custLinFactY="9958" custLinFactNeighborX="-115170" custLinFactNeighborY="100000">
        <dgm:presLayoutVars>
          <dgm:chMax val="0"/>
          <dgm:chPref val="0"/>
          <dgm:bulletEnabled val="1"/>
        </dgm:presLayoutVars>
      </dgm:prSet>
      <dgm:spPr/>
    </dgm:pt>
    <dgm:pt modelId="{D67A0593-F1BB-4A72-A1A0-E4FB20E9C0D4}" type="pres">
      <dgm:prSet presAssocID="{D5434D9B-DB5A-4EA8-A75A-A68C21068D01}" presName="sibTrans" presStyleCnt="0"/>
      <dgm:spPr/>
    </dgm:pt>
    <dgm:pt modelId="{86DED615-EE86-4296-8D96-6D178000A57C}" type="pres">
      <dgm:prSet presAssocID="{A4798DDE-ED82-4187-9B57-125E3DE77F58}" presName="composite" presStyleCnt="0"/>
      <dgm:spPr/>
    </dgm:pt>
    <dgm:pt modelId="{855EEB1C-E2FA-4786-9429-CDB447B53E50}" type="pres">
      <dgm:prSet presAssocID="{A4798DDE-ED82-4187-9B57-125E3DE77F58}" presName="bentUpArrow1" presStyleLbl="alignImgPlace1" presStyleIdx="1" presStyleCnt="4"/>
      <dgm:spPr>
        <a:solidFill>
          <a:schemeClr val="bg1">
            <a:lumMod val="85000"/>
          </a:schemeClr>
        </a:solidFill>
        <a:ln>
          <a:noFill/>
        </a:ln>
      </dgm:spPr>
    </dgm:pt>
    <dgm:pt modelId="{3B6DAF0E-AFF1-4838-BF3C-FD5E93A75A57}" type="pres">
      <dgm:prSet presAssocID="{A4798DDE-ED82-4187-9B57-125E3DE77F58}" presName="ParentText" presStyleLbl="node1" presStyleIdx="1" presStyleCnt="5">
        <dgm:presLayoutVars>
          <dgm:chMax val="1"/>
          <dgm:chPref val="1"/>
          <dgm:bulletEnabled val="1"/>
        </dgm:presLayoutVars>
      </dgm:prSet>
      <dgm:spPr/>
    </dgm:pt>
    <dgm:pt modelId="{D57F2F29-FC19-4FB0-85F4-11A3782B101A}" type="pres">
      <dgm:prSet presAssocID="{A4798DDE-ED82-4187-9B57-125E3DE77F58}" presName="ChildText" presStyleLbl="revTx" presStyleIdx="1" presStyleCnt="4" custScaleX="151094" custLinFactX="-62949" custLinFactY="18342" custLinFactNeighborX="-100000" custLinFactNeighborY="100000">
        <dgm:presLayoutVars>
          <dgm:chMax val="0"/>
          <dgm:chPref val="0"/>
          <dgm:bulletEnabled val="1"/>
        </dgm:presLayoutVars>
      </dgm:prSet>
      <dgm:spPr/>
    </dgm:pt>
    <dgm:pt modelId="{1A140E40-900C-4609-8FEA-B7070E0FE557}" type="pres">
      <dgm:prSet presAssocID="{136117FE-18CE-407E-A83E-4474829EDF3E}" presName="sibTrans" presStyleCnt="0"/>
      <dgm:spPr/>
    </dgm:pt>
    <dgm:pt modelId="{EB7D82EF-A59A-4ADF-A38C-A3930B64B648}" type="pres">
      <dgm:prSet presAssocID="{BEAA2377-0818-45A2-B7FD-24B9B62F862C}" presName="composite" presStyleCnt="0"/>
      <dgm:spPr/>
    </dgm:pt>
    <dgm:pt modelId="{C063360D-8FD8-43CF-9C81-AA6262C412EA}" type="pres">
      <dgm:prSet presAssocID="{BEAA2377-0818-45A2-B7FD-24B9B62F862C}" presName="bentUpArrow1" presStyleLbl="alignImgPlace1" presStyleIdx="2" presStyleCnt="4"/>
      <dgm:spPr>
        <a:solidFill>
          <a:schemeClr val="bg1">
            <a:lumMod val="85000"/>
          </a:schemeClr>
        </a:solidFill>
        <a:ln>
          <a:noFill/>
        </a:ln>
      </dgm:spPr>
    </dgm:pt>
    <dgm:pt modelId="{60B2EAF2-485C-47D7-9544-30E50E953E3B}" type="pres">
      <dgm:prSet presAssocID="{BEAA2377-0818-45A2-B7FD-24B9B62F862C}" presName="ParentText" presStyleLbl="node1" presStyleIdx="2" presStyleCnt="5">
        <dgm:presLayoutVars>
          <dgm:chMax val="1"/>
          <dgm:chPref val="1"/>
          <dgm:bulletEnabled val="1"/>
        </dgm:presLayoutVars>
      </dgm:prSet>
      <dgm:spPr/>
    </dgm:pt>
    <dgm:pt modelId="{A4894EB1-A28C-48F0-B727-EEB49A3A13ED}" type="pres">
      <dgm:prSet presAssocID="{BEAA2377-0818-45A2-B7FD-24B9B62F862C}" presName="ChildText" presStyleLbl="revTx" presStyleIdx="2" presStyleCnt="4" custScaleX="226558" custLinFactX="-37274" custLinFactY="10766" custLinFactNeighborX="-100000" custLinFactNeighborY="100000">
        <dgm:presLayoutVars>
          <dgm:chMax val="0"/>
          <dgm:chPref val="0"/>
          <dgm:bulletEnabled val="1"/>
        </dgm:presLayoutVars>
      </dgm:prSet>
      <dgm:spPr/>
    </dgm:pt>
    <dgm:pt modelId="{914BC472-49D0-438C-BDC2-42F461536BDA}" type="pres">
      <dgm:prSet presAssocID="{21F28C1A-D187-45B3-99D3-DBF59292EAC2}" presName="sibTrans" presStyleCnt="0"/>
      <dgm:spPr/>
    </dgm:pt>
    <dgm:pt modelId="{17E1D1E6-907B-4146-B9EF-FB858368D1EC}" type="pres">
      <dgm:prSet presAssocID="{E4FDE804-9F85-49B5-AA1F-D140FDA2A3F7}" presName="composite" presStyleCnt="0"/>
      <dgm:spPr/>
    </dgm:pt>
    <dgm:pt modelId="{C179DC03-7885-46F8-84D0-1395DD940BDA}" type="pres">
      <dgm:prSet presAssocID="{E4FDE804-9F85-49B5-AA1F-D140FDA2A3F7}" presName="bentUpArrow1" presStyleLbl="alignImgPlace1" presStyleIdx="3" presStyleCnt="4"/>
      <dgm:spPr>
        <a:solidFill>
          <a:schemeClr val="bg1">
            <a:lumMod val="85000"/>
          </a:schemeClr>
        </a:solidFill>
        <a:ln>
          <a:noFill/>
        </a:ln>
      </dgm:spPr>
    </dgm:pt>
    <dgm:pt modelId="{025F2547-C6FA-432A-B48B-FD31A37D262E}" type="pres">
      <dgm:prSet presAssocID="{E4FDE804-9F85-49B5-AA1F-D140FDA2A3F7}" presName="ParentText" presStyleLbl="node1" presStyleIdx="3" presStyleCnt="5">
        <dgm:presLayoutVars>
          <dgm:chMax val="1"/>
          <dgm:chPref val="1"/>
          <dgm:bulletEnabled val="1"/>
        </dgm:presLayoutVars>
      </dgm:prSet>
      <dgm:spPr/>
    </dgm:pt>
    <dgm:pt modelId="{00215C57-FD69-42E1-AD0C-31219398120A}" type="pres">
      <dgm:prSet presAssocID="{E4FDE804-9F85-49B5-AA1F-D140FDA2A3F7}" presName="ChildText" presStyleLbl="revTx" presStyleIdx="3" presStyleCnt="4" custLinFactX="-34353" custLinFactY="14521" custLinFactNeighborX="-100000" custLinFactNeighborY="100000">
        <dgm:presLayoutVars>
          <dgm:chMax val="0"/>
          <dgm:chPref val="0"/>
          <dgm:bulletEnabled val="1"/>
        </dgm:presLayoutVars>
      </dgm:prSet>
      <dgm:spPr/>
    </dgm:pt>
    <dgm:pt modelId="{C8B016F4-DDE0-4327-9D6C-B086EF3C3D3E}" type="pres">
      <dgm:prSet presAssocID="{D9EFFC52-CF45-4A4B-BE15-7DF2D1C5BF71}" presName="sibTrans" presStyleCnt="0"/>
      <dgm:spPr/>
    </dgm:pt>
    <dgm:pt modelId="{0057BB58-1CDE-4D27-9B96-EFD9A60E37F1}" type="pres">
      <dgm:prSet presAssocID="{A74D3CFF-027A-4AA0-B0B6-9A1DF4550C18}" presName="composite" presStyleCnt="0"/>
      <dgm:spPr/>
    </dgm:pt>
    <dgm:pt modelId="{89B4D06F-1799-405F-BF05-E3E434B4D722}" type="pres">
      <dgm:prSet presAssocID="{A74D3CFF-027A-4AA0-B0B6-9A1DF4550C18}" presName="ParentText" presStyleLbl="node1" presStyleIdx="4" presStyleCnt="5">
        <dgm:presLayoutVars>
          <dgm:chMax val="1"/>
          <dgm:chPref val="1"/>
          <dgm:bulletEnabled val="1"/>
        </dgm:presLayoutVars>
      </dgm:prSet>
      <dgm:spPr/>
    </dgm:pt>
  </dgm:ptLst>
  <dgm:cxnLst>
    <dgm:cxn modelId="{1D4ED51A-BA0C-48F3-ACE2-4719BD86D886}" type="presOf" srcId="{B1B66B6E-78BC-4C64-B346-F05CC2F01944}" destId="{00215C57-FD69-42E1-AD0C-31219398120A}" srcOrd="0" destOrd="0" presId="urn:microsoft.com/office/officeart/2005/8/layout/StepDownProcess"/>
    <dgm:cxn modelId="{79F04723-B9D3-4ECD-80C6-EA30A5A3A6C2}" srcId="{1A655CF5-A94A-4E12-9A3B-65A5E894AAE7}" destId="{E4FDE804-9F85-49B5-AA1F-D140FDA2A3F7}" srcOrd="3" destOrd="0" parTransId="{D7FBCDC8-3A44-4D43-8E3E-BB06796B0B84}" sibTransId="{D9EFFC52-CF45-4A4B-BE15-7DF2D1C5BF71}"/>
    <dgm:cxn modelId="{5A8EF629-6E17-4CCA-B09D-44C094051F7D}" srcId="{BEAA2377-0818-45A2-B7FD-24B9B62F862C}" destId="{AA8A753D-9EAB-464A-AFB0-476A09DBCA76}" srcOrd="0" destOrd="0" parTransId="{2065B65F-289F-46A9-81F0-0435D99C60BB}" sibTransId="{07BEFAA1-7489-474F-8931-57A5F83DA8D9}"/>
    <dgm:cxn modelId="{4830085D-7D06-411C-8171-007E9F78AB81}" type="presOf" srcId="{AA8A753D-9EAB-464A-AFB0-476A09DBCA76}" destId="{A4894EB1-A28C-48F0-B727-EEB49A3A13ED}" srcOrd="0" destOrd="0" presId="urn:microsoft.com/office/officeart/2005/8/layout/StepDownProcess"/>
    <dgm:cxn modelId="{6F440648-B8AC-4CAF-901E-246B505EF346}" srcId="{1A655CF5-A94A-4E12-9A3B-65A5E894AAE7}" destId="{A74D3CFF-027A-4AA0-B0B6-9A1DF4550C18}" srcOrd="4" destOrd="0" parTransId="{8AFDD8A4-B89B-4C29-9009-88316F09F38F}" sibTransId="{371C7930-69A1-4FC0-B9BE-72E3CBF005F1}"/>
    <dgm:cxn modelId="{23993F6E-EC33-4FF9-BFE2-EA6D27BFCC1B}" type="presOf" srcId="{1A655CF5-A94A-4E12-9A3B-65A5E894AAE7}" destId="{8B530E96-2079-4F9A-A4C1-0C2D6D329082}" srcOrd="0" destOrd="0" presId="urn:microsoft.com/office/officeart/2005/8/layout/StepDownProcess"/>
    <dgm:cxn modelId="{4052ED6F-FC3C-4C39-8B25-C8B183FBA703}" type="presOf" srcId="{A4798DDE-ED82-4187-9B57-125E3DE77F58}" destId="{3B6DAF0E-AFF1-4838-BF3C-FD5E93A75A57}" srcOrd="0" destOrd="0" presId="urn:microsoft.com/office/officeart/2005/8/layout/StepDownProcess"/>
    <dgm:cxn modelId="{A7B9CB82-E15F-4EDE-827C-7067713DCE69}" srcId="{1A655CF5-A94A-4E12-9A3B-65A5E894AAE7}" destId="{FAE46722-949A-49E5-B1B2-B25EF9C6B2B8}" srcOrd="0" destOrd="0" parTransId="{EE1C3466-45E2-48C1-B52A-E2EF47E81BCF}" sibTransId="{D5434D9B-DB5A-4EA8-A75A-A68C21068D01}"/>
    <dgm:cxn modelId="{E4CE0B8E-E0B4-44EB-AF50-572B8A9175A8}" srcId="{1A655CF5-A94A-4E12-9A3B-65A5E894AAE7}" destId="{BEAA2377-0818-45A2-B7FD-24B9B62F862C}" srcOrd="2" destOrd="0" parTransId="{B65621EC-106C-4A2A-96B9-6822D0E4E1E6}" sibTransId="{21F28C1A-D187-45B3-99D3-DBF59292EAC2}"/>
    <dgm:cxn modelId="{50FE9293-4DA2-4081-B0DC-62F0F9A962AE}" type="presOf" srcId="{FAE46722-949A-49E5-B1B2-B25EF9C6B2B8}" destId="{61263AE2-C78E-41AB-801D-9C73A6E54692}" srcOrd="0" destOrd="0" presId="urn:microsoft.com/office/officeart/2005/8/layout/StepDownProcess"/>
    <dgm:cxn modelId="{2BACBB9F-EBA9-49D1-920E-337BD0BECBFD}" srcId="{A4798DDE-ED82-4187-9B57-125E3DE77F58}" destId="{BAB29308-B29C-425B-B7F5-9EBB2AA3B40F}" srcOrd="0" destOrd="0" parTransId="{332C989C-68CA-4F9D-BBFD-A1E52E9C539E}" sibTransId="{907D1B80-1238-45B9-93BA-290C4A9B6BF9}"/>
    <dgm:cxn modelId="{981045AA-BD58-4C13-A48B-231E4CBEEC57}" type="presOf" srcId="{A74D3CFF-027A-4AA0-B0B6-9A1DF4550C18}" destId="{89B4D06F-1799-405F-BF05-E3E434B4D722}" srcOrd="0" destOrd="0" presId="urn:microsoft.com/office/officeart/2005/8/layout/StepDownProcess"/>
    <dgm:cxn modelId="{CE8668B9-7A94-4070-946B-72B168BD8183}" srcId="{FAE46722-949A-49E5-B1B2-B25EF9C6B2B8}" destId="{F711F7F2-F6CF-42F3-84A8-252908690ACC}" srcOrd="0" destOrd="0" parTransId="{3E3A42A9-1751-4A7C-898B-A0227066A8A0}" sibTransId="{D6DB6212-433E-4DAD-95A6-F6AED569198F}"/>
    <dgm:cxn modelId="{51BCAAC1-0070-41E2-ACBE-4B50485E3C8C}" type="presOf" srcId="{BEAA2377-0818-45A2-B7FD-24B9B62F862C}" destId="{60B2EAF2-485C-47D7-9544-30E50E953E3B}" srcOrd="0" destOrd="0" presId="urn:microsoft.com/office/officeart/2005/8/layout/StepDownProcess"/>
    <dgm:cxn modelId="{C11A66CB-6E08-4554-814F-A42CE521F7E0}" srcId="{E4FDE804-9F85-49B5-AA1F-D140FDA2A3F7}" destId="{B1B66B6E-78BC-4C64-B346-F05CC2F01944}" srcOrd="0" destOrd="0" parTransId="{7CB3CE27-58B1-4B54-8C9C-4852B46B8259}" sibTransId="{3B58072D-7FBE-4F08-B471-2C9306985B2A}"/>
    <dgm:cxn modelId="{8F6E22D7-DB77-4A96-AFFF-2F6F777385D6}" type="presOf" srcId="{E4FDE804-9F85-49B5-AA1F-D140FDA2A3F7}" destId="{025F2547-C6FA-432A-B48B-FD31A37D262E}" srcOrd="0" destOrd="0" presId="urn:microsoft.com/office/officeart/2005/8/layout/StepDownProcess"/>
    <dgm:cxn modelId="{4781A2ED-CE72-4207-94C9-92CBEC3A3988}" srcId="{1A655CF5-A94A-4E12-9A3B-65A5E894AAE7}" destId="{A4798DDE-ED82-4187-9B57-125E3DE77F58}" srcOrd="1" destOrd="0" parTransId="{C99D3FF5-D844-4A71-B3E8-204F1DC36FD5}" sibTransId="{136117FE-18CE-407E-A83E-4474829EDF3E}"/>
    <dgm:cxn modelId="{8B1F7EEE-279F-4A81-8B76-AD3BCEEFBAEC}" type="presOf" srcId="{F711F7F2-F6CF-42F3-84A8-252908690ACC}" destId="{EA63424B-45F5-46AC-8AF1-06573E9120E6}" srcOrd="0" destOrd="0" presId="urn:microsoft.com/office/officeart/2005/8/layout/StepDownProcess"/>
    <dgm:cxn modelId="{A34416FB-68F5-4253-B913-9813AE4880F9}" type="presOf" srcId="{BAB29308-B29C-425B-B7F5-9EBB2AA3B40F}" destId="{D57F2F29-FC19-4FB0-85F4-11A3782B101A}" srcOrd="0" destOrd="0" presId="urn:microsoft.com/office/officeart/2005/8/layout/StepDownProcess"/>
    <dgm:cxn modelId="{11DD2BE1-5988-48DB-B3F8-923D9ED1F730}" type="presParOf" srcId="{8B530E96-2079-4F9A-A4C1-0C2D6D329082}" destId="{30989BDC-E17D-4A91-B70A-F80249541653}" srcOrd="0" destOrd="0" presId="urn:microsoft.com/office/officeart/2005/8/layout/StepDownProcess"/>
    <dgm:cxn modelId="{23B09CC4-8CD1-4E04-B410-198F7E817FDF}" type="presParOf" srcId="{30989BDC-E17D-4A91-B70A-F80249541653}" destId="{BB5CF286-7289-476F-9300-AC6F2B26B0C0}" srcOrd="0" destOrd="0" presId="urn:microsoft.com/office/officeart/2005/8/layout/StepDownProcess"/>
    <dgm:cxn modelId="{CE266F32-D268-4B6E-BE4B-2237C28B4826}" type="presParOf" srcId="{30989BDC-E17D-4A91-B70A-F80249541653}" destId="{61263AE2-C78E-41AB-801D-9C73A6E54692}" srcOrd="1" destOrd="0" presId="urn:microsoft.com/office/officeart/2005/8/layout/StepDownProcess"/>
    <dgm:cxn modelId="{A66C70D3-48FD-4E5E-B1EC-95A9B9EE569B}" type="presParOf" srcId="{30989BDC-E17D-4A91-B70A-F80249541653}" destId="{EA63424B-45F5-46AC-8AF1-06573E9120E6}" srcOrd="2" destOrd="0" presId="urn:microsoft.com/office/officeart/2005/8/layout/StepDownProcess"/>
    <dgm:cxn modelId="{2DE05A13-D8AB-4F0B-A33A-01D51D310957}" type="presParOf" srcId="{8B530E96-2079-4F9A-A4C1-0C2D6D329082}" destId="{D67A0593-F1BB-4A72-A1A0-E4FB20E9C0D4}" srcOrd="1" destOrd="0" presId="urn:microsoft.com/office/officeart/2005/8/layout/StepDownProcess"/>
    <dgm:cxn modelId="{ED19E0C2-E5F4-4846-8D5C-61BCE7D547D0}" type="presParOf" srcId="{8B530E96-2079-4F9A-A4C1-0C2D6D329082}" destId="{86DED615-EE86-4296-8D96-6D178000A57C}" srcOrd="2" destOrd="0" presId="urn:microsoft.com/office/officeart/2005/8/layout/StepDownProcess"/>
    <dgm:cxn modelId="{F6512696-28B4-442A-9D6D-52B6107392E2}" type="presParOf" srcId="{86DED615-EE86-4296-8D96-6D178000A57C}" destId="{855EEB1C-E2FA-4786-9429-CDB447B53E50}" srcOrd="0" destOrd="0" presId="urn:microsoft.com/office/officeart/2005/8/layout/StepDownProcess"/>
    <dgm:cxn modelId="{6809AA15-B43B-4738-AB9A-0F7019E3ACDB}" type="presParOf" srcId="{86DED615-EE86-4296-8D96-6D178000A57C}" destId="{3B6DAF0E-AFF1-4838-BF3C-FD5E93A75A57}" srcOrd="1" destOrd="0" presId="urn:microsoft.com/office/officeart/2005/8/layout/StepDownProcess"/>
    <dgm:cxn modelId="{6A01E270-61CE-4E93-8EF2-5E84CBEC7E4A}" type="presParOf" srcId="{86DED615-EE86-4296-8D96-6D178000A57C}" destId="{D57F2F29-FC19-4FB0-85F4-11A3782B101A}" srcOrd="2" destOrd="0" presId="urn:microsoft.com/office/officeart/2005/8/layout/StepDownProcess"/>
    <dgm:cxn modelId="{E7887D8A-A863-49DE-A28C-10E0B1AB1AC8}" type="presParOf" srcId="{8B530E96-2079-4F9A-A4C1-0C2D6D329082}" destId="{1A140E40-900C-4609-8FEA-B7070E0FE557}" srcOrd="3" destOrd="0" presId="urn:microsoft.com/office/officeart/2005/8/layout/StepDownProcess"/>
    <dgm:cxn modelId="{4696D305-CA93-49AF-BDAD-A790D8340233}" type="presParOf" srcId="{8B530E96-2079-4F9A-A4C1-0C2D6D329082}" destId="{EB7D82EF-A59A-4ADF-A38C-A3930B64B648}" srcOrd="4" destOrd="0" presId="urn:microsoft.com/office/officeart/2005/8/layout/StepDownProcess"/>
    <dgm:cxn modelId="{C852DC65-E09E-454F-9659-05D726E4F24E}" type="presParOf" srcId="{EB7D82EF-A59A-4ADF-A38C-A3930B64B648}" destId="{C063360D-8FD8-43CF-9C81-AA6262C412EA}" srcOrd="0" destOrd="0" presId="urn:microsoft.com/office/officeart/2005/8/layout/StepDownProcess"/>
    <dgm:cxn modelId="{549F9759-2AF5-4EFA-8E4A-6DFAE699F3BD}" type="presParOf" srcId="{EB7D82EF-A59A-4ADF-A38C-A3930B64B648}" destId="{60B2EAF2-485C-47D7-9544-30E50E953E3B}" srcOrd="1" destOrd="0" presId="urn:microsoft.com/office/officeart/2005/8/layout/StepDownProcess"/>
    <dgm:cxn modelId="{E7419A32-CCF3-4EDC-8474-2B887B9B989B}" type="presParOf" srcId="{EB7D82EF-A59A-4ADF-A38C-A3930B64B648}" destId="{A4894EB1-A28C-48F0-B727-EEB49A3A13ED}" srcOrd="2" destOrd="0" presId="urn:microsoft.com/office/officeart/2005/8/layout/StepDownProcess"/>
    <dgm:cxn modelId="{E7EDBF44-5EF0-4C09-8AA2-9FF66CC635DB}" type="presParOf" srcId="{8B530E96-2079-4F9A-A4C1-0C2D6D329082}" destId="{914BC472-49D0-438C-BDC2-42F461536BDA}" srcOrd="5" destOrd="0" presId="urn:microsoft.com/office/officeart/2005/8/layout/StepDownProcess"/>
    <dgm:cxn modelId="{84F23A8C-C375-49F8-A975-DCE8A5DC5F3D}" type="presParOf" srcId="{8B530E96-2079-4F9A-A4C1-0C2D6D329082}" destId="{17E1D1E6-907B-4146-B9EF-FB858368D1EC}" srcOrd="6" destOrd="0" presId="urn:microsoft.com/office/officeart/2005/8/layout/StepDownProcess"/>
    <dgm:cxn modelId="{B2671D36-BCDD-4BC5-9AD0-DCD42D3D2AD9}" type="presParOf" srcId="{17E1D1E6-907B-4146-B9EF-FB858368D1EC}" destId="{C179DC03-7885-46F8-84D0-1395DD940BDA}" srcOrd="0" destOrd="0" presId="urn:microsoft.com/office/officeart/2005/8/layout/StepDownProcess"/>
    <dgm:cxn modelId="{B9977815-F91A-4338-B76E-B708FD20B31D}" type="presParOf" srcId="{17E1D1E6-907B-4146-B9EF-FB858368D1EC}" destId="{025F2547-C6FA-432A-B48B-FD31A37D262E}" srcOrd="1" destOrd="0" presId="urn:microsoft.com/office/officeart/2005/8/layout/StepDownProcess"/>
    <dgm:cxn modelId="{99DBF957-7EB5-4340-9519-CAEDDF759DAE}" type="presParOf" srcId="{17E1D1E6-907B-4146-B9EF-FB858368D1EC}" destId="{00215C57-FD69-42E1-AD0C-31219398120A}" srcOrd="2" destOrd="0" presId="urn:microsoft.com/office/officeart/2005/8/layout/StepDownProcess"/>
    <dgm:cxn modelId="{ECC3384A-5017-4C30-B40A-20701630E7DF}" type="presParOf" srcId="{8B530E96-2079-4F9A-A4C1-0C2D6D329082}" destId="{C8B016F4-DDE0-4327-9D6C-B086EF3C3D3E}" srcOrd="7" destOrd="0" presId="urn:microsoft.com/office/officeart/2005/8/layout/StepDownProcess"/>
    <dgm:cxn modelId="{F49B79F1-06F6-480A-BC4F-3F95A31A4CC3}" type="presParOf" srcId="{8B530E96-2079-4F9A-A4C1-0C2D6D329082}" destId="{0057BB58-1CDE-4D27-9B96-EFD9A60E37F1}" srcOrd="8" destOrd="0" presId="urn:microsoft.com/office/officeart/2005/8/layout/StepDownProcess"/>
    <dgm:cxn modelId="{32CC91BC-BC48-48B5-B30B-2B3BB0E40F62}" type="presParOf" srcId="{0057BB58-1CDE-4D27-9B96-EFD9A60E37F1}" destId="{89B4D06F-1799-405F-BF05-E3E434B4D722}" srcOrd="0"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3229C86-EB04-42CE-819A-AB45A0120D59}" type="doc">
      <dgm:prSet loTypeId="urn:microsoft.com/office/officeart/2005/8/layout/chevron1" loCatId="process" qsTypeId="urn:microsoft.com/office/officeart/2005/8/quickstyle/simple1" qsCatId="simple" csTypeId="urn:microsoft.com/office/officeart/2005/8/colors/colorful1" csCatId="colorful" phldr="1"/>
      <dgm:spPr/>
      <dgm:t>
        <a:bodyPr/>
        <a:lstStyle/>
        <a:p>
          <a:endParaRPr lang="en-US"/>
        </a:p>
      </dgm:t>
    </dgm:pt>
    <dgm:pt modelId="{05D3CB4A-03B0-4F40-8ABB-C38876B52F89}">
      <dgm:prSet phldrT="[Text]" custT="1"/>
      <dgm:spPr>
        <a:solidFill>
          <a:srgbClr val="004B93"/>
        </a:solidFill>
      </dgm:spPr>
      <dgm:t>
        <a:bodyPr/>
        <a:lstStyle/>
        <a:p>
          <a:r>
            <a:rPr lang="en-US" sz="2800" b="1" dirty="0"/>
            <a:t>Phase 1</a:t>
          </a:r>
        </a:p>
      </dgm:t>
    </dgm:pt>
    <dgm:pt modelId="{024FE4FA-BBD7-4558-99F1-F29523AEACAA}" type="parTrans" cxnId="{5046DAE5-6FB4-4832-8A0C-3C9972273BE2}">
      <dgm:prSet/>
      <dgm:spPr/>
      <dgm:t>
        <a:bodyPr/>
        <a:lstStyle/>
        <a:p>
          <a:endParaRPr lang="en-US"/>
        </a:p>
      </dgm:t>
    </dgm:pt>
    <dgm:pt modelId="{421CB05A-2CFF-466A-BEFC-CBAC01EA0FEA}" type="sibTrans" cxnId="{5046DAE5-6FB4-4832-8A0C-3C9972273BE2}">
      <dgm:prSet/>
      <dgm:spPr/>
      <dgm:t>
        <a:bodyPr/>
        <a:lstStyle/>
        <a:p>
          <a:endParaRPr lang="en-US"/>
        </a:p>
      </dgm:t>
    </dgm:pt>
    <dgm:pt modelId="{E78627E5-BA4A-4C54-8C04-EB60401B62FA}">
      <dgm:prSet phldrT="[Text]" custT="1"/>
      <dgm:spPr>
        <a:solidFill>
          <a:srgbClr val="00B1CD"/>
        </a:solidFill>
      </dgm:spPr>
      <dgm:t>
        <a:bodyPr/>
        <a:lstStyle/>
        <a:p>
          <a:r>
            <a:rPr lang="en-US" sz="2800" b="1" dirty="0">
              <a:solidFill>
                <a:schemeClr val="tx1"/>
              </a:solidFill>
            </a:rPr>
            <a:t>Phase 2</a:t>
          </a:r>
        </a:p>
      </dgm:t>
    </dgm:pt>
    <dgm:pt modelId="{ECE6A1D3-000C-4748-A87A-2AE9775EF433}" type="parTrans" cxnId="{F540209A-2F17-4ED9-8A60-494478AC967B}">
      <dgm:prSet/>
      <dgm:spPr/>
      <dgm:t>
        <a:bodyPr/>
        <a:lstStyle/>
        <a:p>
          <a:endParaRPr lang="en-US"/>
        </a:p>
      </dgm:t>
    </dgm:pt>
    <dgm:pt modelId="{8B55E860-28D2-4C69-AD3D-82BC13F52D65}" type="sibTrans" cxnId="{F540209A-2F17-4ED9-8A60-494478AC967B}">
      <dgm:prSet/>
      <dgm:spPr/>
      <dgm:t>
        <a:bodyPr/>
        <a:lstStyle/>
        <a:p>
          <a:endParaRPr lang="en-US"/>
        </a:p>
      </dgm:t>
    </dgm:pt>
    <dgm:pt modelId="{018F5475-4CCC-4276-AD26-E7D6CEF00577}" type="pres">
      <dgm:prSet presAssocID="{43229C86-EB04-42CE-819A-AB45A0120D59}" presName="Name0" presStyleCnt="0">
        <dgm:presLayoutVars>
          <dgm:dir/>
          <dgm:animLvl val="lvl"/>
          <dgm:resizeHandles val="exact"/>
        </dgm:presLayoutVars>
      </dgm:prSet>
      <dgm:spPr/>
    </dgm:pt>
    <dgm:pt modelId="{D59D71B3-7A2B-4D9E-9A49-7DA4AE198AA2}" type="pres">
      <dgm:prSet presAssocID="{05D3CB4A-03B0-4F40-8ABB-C38876B52F89}" presName="parTxOnly" presStyleLbl="node1" presStyleIdx="0" presStyleCnt="2" custScaleX="125429" custLinFactY="-100000" custLinFactNeighborX="2697" custLinFactNeighborY="-128454">
        <dgm:presLayoutVars>
          <dgm:chMax val="0"/>
          <dgm:chPref val="0"/>
          <dgm:bulletEnabled val="1"/>
        </dgm:presLayoutVars>
      </dgm:prSet>
      <dgm:spPr/>
    </dgm:pt>
    <dgm:pt modelId="{11660D24-8D87-4A44-BE01-1645F2CF00B8}" type="pres">
      <dgm:prSet presAssocID="{421CB05A-2CFF-466A-BEFC-CBAC01EA0FEA}" presName="parTxOnlySpace" presStyleCnt="0"/>
      <dgm:spPr/>
    </dgm:pt>
    <dgm:pt modelId="{7525DBF7-195D-407A-B0B1-B275E233B721}" type="pres">
      <dgm:prSet presAssocID="{E78627E5-BA4A-4C54-8C04-EB60401B62FA}" presName="parTxOnly" presStyleLbl="node1" presStyleIdx="1" presStyleCnt="2" custScaleX="99914" custLinFactY="-100000" custLinFactNeighborX="2697" custLinFactNeighborY="-128454">
        <dgm:presLayoutVars>
          <dgm:chMax val="0"/>
          <dgm:chPref val="0"/>
          <dgm:bulletEnabled val="1"/>
        </dgm:presLayoutVars>
      </dgm:prSet>
      <dgm:spPr/>
    </dgm:pt>
  </dgm:ptLst>
  <dgm:cxnLst>
    <dgm:cxn modelId="{485DE913-BD96-4DF1-AADE-95F9E662B021}" type="presOf" srcId="{43229C86-EB04-42CE-819A-AB45A0120D59}" destId="{018F5475-4CCC-4276-AD26-E7D6CEF00577}" srcOrd="0" destOrd="0" presId="urn:microsoft.com/office/officeart/2005/8/layout/chevron1"/>
    <dgm:cxn modelId="{D1CAFA1D-1854-4B27-88A6-A83A8C0B9DA0}" type="presOf" srcId="{E78627E5-BA4A-4C54-8C04-EB60401B62FA}" destId="{7525DBF7-195D-407A-B0B1-B275E233B721}" srcOrd="0" destOrd="0" presId="urn:microsoft.com/office/officeart/2005/8/layout/chevron1"/>
    <dgm:cxn modelId="{50BBB58E-8590-4794-BE7D-B164264FC90E}" type="presOf" srcId="{05D3CB4A-03B0-4F40-8ABB-C38876B52F89}" destId="{D59D71B3-7A2B-4D9E-9A49-7DA4AE198AA2}" srcOrd="0" destOrd="0" presId="urn:microsoft.com/office/officeart/2005/8/layout/chevron1"/>
    <dgm:cxn modelId="{F540209A-2F17-4ED9-8A60-494478AC967B}" srcId="{43229C86-EB04-42CE-819A-AB45A0120D59}" destId="{E78627E5-BA4A-4C54-8C04-EB60401B62FA}" srcOrd="1" destOrd="0" parTransId="{ECE6A1D3-000C-4748-A87A-2AE9775EF433}" sibTransId="{8B55E860-28D2-4C69-AD3D-82BC13F52D65}"/>
    <dgm:cxn modelId="{5046DAE5-6FB4-4832-8A0C-3C9972273BE2}" srcId="{43229C86-EB04-42CE-819A-AB45A0120D59}" destId="{05D3CB4A-03B0-4F40-8ABB-C38876B52F89}" srcOrd="0" destOrd="0" parTransId="{024FE4FA-BBD7-4558-99F1-F29523AEACAA}" sibTransId="{421CB05A-2CFF-466A-BEFC-CBAC01EA0FEA}"/>
    <dgm:cxn modelId="{43456DA8-26A1-4FE8-8BD0-C739217FA595}" type="presParOf" srcId="{018F5475-4CCC-4276-AD26-E7D6CEF00577}" destId="{D59D71B3-7A2B-4D9E-9A49-7DA4AE198AA2}" srcOrd="0" destOrd="0" presId="urn:microsoft.com/office/officeart/2005/8/layout/chevron1"/>
    <dgm:cxn modelId="{539968D4-2EAB-4C91-9A5F-6D419DFCCB3D}" type="presParOf" srcId="{018F5475-4CCC-4276-AD26-E7D6CEF00577}" destId="{11660D24-8D87-4A44-BE01-1645F2CF00B8}" srcOrd="1" destOrd="0" presId="urn:microsoft.com/office/officeart/2005/8/layout/chevron1"/>
    <dgm:cxn modelId="{09EBBE95-9ACE-463E-BAF6-DA6B48225747}" type="presParOf" srcId="{018F5475-4CCC-4276-AD26-E7D6CEF00577}" destId="{7525DBF7-195D-407A-B0B1-B275E233B721}" srcOrd="2"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3229C86-EB04-42CE-819A-AB45A0120D59}" type="doc">
      <dgm:prSet loTypeId="urn:microsoft.com/office/officeart/2005/8/layout/chevron1" loCatId="process" qsTypeId="urn:microsoft.com/office/officeart/2005/8/quickstyle/simple1" qsCatId="simple" csTypeId="urn:microsoft.com/office/officeart/2005/8/colors/colorful1" csCatId="colorful" phldr="1"/>
      <dgm:spPr/>
    </dgm:pt>
    <dgm:pt modelId="{EC5661D4-BE53-4B47-B4D7-C27586D3C8B4}">
      <dgm:prSet phldrT="[Text]" custT="1"/>
      <dgm:spPr>
        <a:solidFill>
          <a:srgbClr val="F78D18"/>
        </a:solidFill>
      </dgm:spPr>
      <dgm:t>
        <a:bodyPr/>
        <a:lstStyle/>
        <a:p>
          <a:r>
            <a:rPr lang="en-US" sz="2800" b="1" dirty="0">
              <a:solidFill>
                <a:schemeClr val="tx1"/>
              </a:solidFill>
            </a:rPr>
            <a:t>Phase 3</a:t>
          </a:r>
        </a:p>
      </dgm:t>
    </dgm:pt>
    <dgm:pt modelId="{3705C906-37BE-4B53-9678-FEB81DBB4143}" type="parTrans" cxnId="{6A93E761-4508-4582-B39E-A55ABAB12D8F}">
      <dgm:prSet/>
      <dgm:spPr/>
      <dgm:t>
        <a:bodyPr/>
        <a:lstStyle/>
        <a:p>
          <a:endParaRPr lang="en-US" sz="2800"/>
        </a:p>
      </dgm:t>
    </dgm:pt>
    <dgm:pt modelId="{5F14A3F8-FD5B-4790-967A-723156E2CBAF}" type="sibTrans" cxnId="{6A93E761-4508-4582-B39E-A55ABAB12D8F}">
      <dgm:prSet/>
      <dgm:spPr/>
      <dgm:t>
        <a:bodyPr/>
        <a:lstStyle/>
        <a:p>
          <a:endParaRPr lang="en-US" sz="2800"/>
        </a:p>
      </dgm:t>
    </dgm:pt>
    <dgm:pt modelId="{9FFB43F7-BAC8-4187-BE56-5DA0ABB9F093}">
      <dgm:prSet phldrT="[Text]" custT="1"/>
      <dgm:spPr>
        <a:solidFill>
          <a:srgbClr val="62676C"/>
        </a:solidFill>
      </dgm:spPr>
      <dgm:t>
        <a:bodyPr/>
        <a:lstStyle/>
        <a:p>
          <a:r>
            <a:rPr lang="en-US" sz="2800" b="1" dirty="0"/>
            <a:t>Phase 4</a:t>
          </a:r>
        </a:p>
      </dgm:t>
    </dgm:pt>
    <dgm:pt modelId="{1610740D-8AAC-4333-968B-7966B051001C}" type="parTrans" cxnId="{6A5FBC71-E56A-4BE5-9CCF-6305F8448504}">
      <dgm:prSet/>
      <dgm:spPr/>
      <dgm:t>
        <a:bodyPr/>
        <a:lstStyle/>
        <a:p>
          <a:endParaRPr lang="en-US" sz="2800"/>
        </a:p>
      </dgm:t>
    </dgm:pt>
    <dgm:pt modelId="{9B8AF70F-7821-4F44-85F5-FB1DBC6E8ACC}" type="sibTrans" cxnId="{6A5FBC71-E56A-4BE5-9CCF-6305F8448504}">
      <dgm:prSet/>
      <dgm:spPr/>
      <dgm:t>
        <a:bodyPr/>
        <a:lstStyle/>
        <a:p>
          <a:endParaRPr lang="en-US" sz="2800"/>
        </a:p>
      </dgm:t>
    </dgm:pt>
    <dgm:pt modelId="{DA6D0780-A825-428B-8C0B-D07DE178298D}">
      <dgm:prSet phldrT="[Text]" custT="1"/>
      <dgm:spPr>
        <a:solidFill>
          <a:srgbClr val="96BB31"/>
        </a:solidFill>
      </dgm:spPr>
      <dgm:t>
        <a:bodyPr/>
        <a:lstStyle/>
        <a:p>
          <a:r>
            <a:rPr lang="en-US" sz="2800" b="1" dirty="0">
              <a:solidFill>
                <a:schemeClr val="tx1"/>
              </a:solidFill>
            </a:rPr>
            <a:t>Phase 5</a:t>
          </a:r>
        </a:p>
      </dgm:t>
    </dgm:pt>
    <dgm:pt modelId="{440B48C4-ED68-4A72-8A81-AA8D64923952}" type="parTrans" cxnId="{C0C559F9-E028-495B-BFA6-C54BAC02A4C0}">
      <dgm:prSet/>
      <dgm:spPr/>
      <dgm:t>
        <a:bodyPr/>
        <a:lstStyle/>
        <a:p>
          <a:endParaRPr lang="en-US" sz="2800"/>
        </a:p>
      </dgm:t>
    </dgm:pt>
    <dgm:pt modelId="{10DA30AD-0986-42ED-BC4E-F56C31DA76C6}" type="sibTrans" cxnId="{C0C559F9-E028-495B-BFA6-C54BAC02A4C0}">
      <dgm:prSet/>
      <dgm:spPr/>
      <dgm:t>
        <a:bodyPr/>
        <a:lstStyle/>
        <a:p>
          <a:endParaRPr lang="en-US" sz="2800"/>
        </a:p>
      </dgm:t>
    </dgm:pt>
    <dgm:pt modelId="{018F5475-4CCC-4276-AD26-E7D6CEF00577}" type="pres">
      <dgm:prSet presAssocID="{43229C86-EB04-42CE-819A-AB45A0120D59}" presName="Name0" presStyleCnt="0">
        <dgm:presLayoutVars>
          <dgm:dir/>
          <dgm:animLvl val="lvl"/>
          <dgm:resizeHandles val="exact"/>
        </dgm:presLayoutVars>
      </dgm:prSet>
      <dgm:spPr/>
    </dgm:pt>
    <dgm:pt modelId="{B5D1F9EB-FB75-4522-8BB4-F24DDFD106D8}" type="pres">
      <dgm:prSet presAssocID="{EC5661D4-BE53-4B47-B4D7-C27586D3C8B4}" presName="parTxOnly" presStyleLbl="node1" presStyleIdx="0" presStyleCnt="3" custScaleX="156226">
        <dgm:presLayoutVars>
          <dgm:chMax val="0"/>
          <dgm:chPref val="0"/>
          <dgm:bulletEnabled val="1"/>
        </dgm:presLayoutVars>
      </dgm:prSet>
      <dgm:spPr/>
    </dgm:pt>
    <dgm:pt modelId="{C888C119-BDA8-482E-8E94-B261C5598B79}" type="pres">
      <dgm:prSet presAssocID="{5F14A3F8-FD5B-4790-967A-723156E2CBAF}" presName="parTxOnlySpace" presStyleCnt="0"/>
      <dgm:spPr/>
    </dgm:pt>
    <dgm:pt modelId="{DD3D2796-B88C-41FE-B3D9-4B004AAD35AE}" type="pres">
      <dgm:prSet presAssocID="{9FFB43F7-BAC8-4187-BE56-5DA0ABB9F093}" presName="parTxOnly" presStyleLbl="node1" presStyleIdx="1" presStyleCnt="3" custScaleX="107163" custLinFactNeighborX="-11862" custLinFactNeighborY="-1588">
        <dgm:presLayoutVars>
          <dgm:chMax val="0"/>
          <dgm:chPref val="0"/>
          <dgm:bulletEnabled val="1"/>
        </dgm:presLayoutVars>
      </dgm:prSet>
      <dgm:spPr/>
    </dgm:pt>
    <dgm:pt modelId="{3A6EF742-49A4-4AD4-A940-96F3F78F3D38}" type="pres">
      <dgm:prSet presAssocID="{9B8AF70F-7821-4F44-85F5-FB1DBC6E8ACC}" presName="parTxOnlySpace" presStyleCnt="0"/>
      <dgm:spPr/>
    </dgm:pt>
    <dgm:pt modelId="{78A0AFDF-FCD2-4C51-BF9D-A3895B86FC34}" type="pres">
      <dgm:prSet presAssocID="{DA6D0780-A825-428B-8C0B-D07DE178298D}" presName="parTxOnly" presStyleLbl="node1" presStyleIdx="2" presStyleCnt="3">
        <dgm:presLayoutVars>
          <dgm:chMax val="0"/>
          <dgm:chPref val="0"/>
          <dgm:bulletEnabled val="1"/>
        </dgm:presLayoutVars>
      </dgm:prSet>
      <dgm:spPr/>
    </dgm:pt>
  </dgm:ptLst>
  <dgm:cxnLst>
    <dgm:cxn modelId="{485DE913-BD96-4DF1-AADE-95F9E662B021}" type="presOf" srcId="{43229C86-EB04-42CE-819A-AB45A0120D59}" destId="{018F5475-4CCC-4276-AD26-E7D6CEF00577}" srcOrd="0" destOrd="0" presId="urn:microsoft.com/office/officeart/2005/8/layout/chevron1"/>
    <dgm:cxn modelId="{6A93E761-4508-4582-B39E-A55ABAB12D8F}" srcId="{43229C86-EB04-42CE-819A-AB45A0120D59}" destId="{EC5661D4-BE53-4B47-B4D7-C27586D3C8B4}" srcOrd="0" destOrd="0" parTransId="{3705C906-37BE-4B53-9678-FEB81DBB4143}" sibTransId="{5F14A3F8-FD5B-4790-967A-723156E2CBAF}"/>
    <dgm:cxn modelId="{A00AE342-0E48-4F27-B46D-937AFA1AD79F}" type="presOf" srcId="{EC5661D4-BE53-4B47-B4D7-C27586D3C8B4}" destId="{B5D1F9EB-FB75-4522-8BB4-F24DDFD106D8}" srcOrd="0" destOrd="0" presId="urn:microsoft.com/office/officeart/2005/8/layout/chevron1"/>
    <dgm:cxn modelId="{6A5FBC71-E56A-4BE5-9CCF-6305F8448504}" srcId="{43229C86-EB04-42CE-819A-AB45A0120D59}" destId="{9FFB43F7-BAC8-4187-BE56-5DA0ABB9F093}" srcOrd="1" destOrd="0" parTransId="{1610740D-8AAC-4333-968B-7966B051001C}" sibTransId="{9B8AF70F-7821-4F44-85F5-FB1DBC6E8ACC}"/>
    <dgm:cxn modelId="{EC4A3BB8-F8CF-40B9-8556-6908ED653348}" type="presOf" srcId="{9FFB43F7-BAC8-4187-BE56-5DA0ABB9F093}" destId="{DD3D2796-B88C-41FE-B3D9-4B004AAD35AE}" srcOrd="0" destOrd="0" presId="urn:microsoft.com/office/officeart/2005/8/layout/chevron1"/>
    <dgm:cxn modelId="{63336CE7-33D6-422D-951F-20E8BC10BDBE}" type="presOf" srcId="{DA6D0780-A825-428B-8C0B-D07DE178298D}" destId="{78A0AFDF-FCD2-4C51-BF9D-A3895B86FC34}" srcOrd="0" destOrd="0" presId="urn:microsoft.com/office/officeart/2005/8/layout/chevron1"/>
    <dgm:cxn modelId="{C0C559F9-E028-495B-BFA6-C54BAC02A4C0}" srcId="{43229C86-EB04-42CE-819A-AB45A0120D59}" destId="{DA6D0780-A825-428B-8C0B-D07DE178298D}" srcOrd="2" destOrd="0" parTransId="{440B48C4-ED68-4A72-8A81-AA8D64923952}" sibTransId="{10DA30AD-0986-42ED-BC4E-F56C31DA76C6}"/>
    <dgm:cxn modelId="{18BA2A4C-13A4-4EDF-80B8-A58A8BEF652A}" type="presParOf" srcId="{018F5475-4CCC-4276-AD26-E7D6CEF00577}" destId="{B5D1F9EB-FB75-4522-8BB4-F24DDFD106D8}" srcOrd="0" destOrd="0" presId="urn:microsoft.com/office/officeart/2005/8/layout/chevron1"/>
    <dgm:cxn modelId="{9332AC34-EE72-4572-87EE-D1662993BC9C}" type="presParOf" srcId="{018F5475-4CCC-4276-AD26-E7D6CEF00577}" destId="{C888C119-BDA8-482E-8E94-B261C5598B79}" srcOrd="1" destOrd="0" presId="urn:microsoft.com/office/officeart/2005/8/layout/chevron1"/>
    <dgm:cxn modelId="{A65D1ED8-7737-4C0F-9196-7D1899591366}" type="presParOf" srcId="{018F5475-4CCC-4276-AD26-E7D6CEF00577}" destId="{DD3D2796-B88C-41FE-B3D9-4B004AAD35AE}" srcOrd="2" destOrd="0" presId="urn:microsoft.com/office/officeart/2005/8/layout/chevron1"/>
    <dgm:cxn modelId="{0AEE8122-3C61-461A-AFA3-882B7EC76A74}" type="presParOf" srcId="{018F5475-4CCC-4276-AD26-E7D6CEF00577}" destId="{3A6EF742-49A4-4AD4-A940-96F3F78F3D38}" srcOrd="3" destOrd="0" presId="urn:microsoft.com/office/officeart/2005/8/layout/chevron1"/>
    <dgm:cxn modelId="{B9C4E3B2-1167-48C0-9479-A5B79AE516E0}" type="presParOf" srcId="{018F5475-4CCC-4276-AD26-E7D6CEF00577}" destId="{78A0AFDF-FCD2-4C51-BF9D-A3895B86FC34}"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5CF286-7289-476F-9300-AC6F2B26B0C0}">
      <dsp:nvSpPr>
        <dsp:cNvPr id="0" name=""/>
        <dsp:cNvSpPr/>
      </dsp:nvSpPr>
      <dsp:spPr>
        <a:xfrm rot="5400000">
          <a:off x="198758" y="871083"/>
          <a:ext cx="741173" cy="843800"/>
        </a:xfrm>
        <a:prstGeom prst="bentUpArrow">
          <a:avLst>
            <a:gd name="adj1" fmla="val 32840"/>
            <a:gd name="adj2" fmla="val 25000"/>
            <a:gd name="adj3" fmla="val 35780"/>
          </a:avLst>
        </a:prstGeom>
        <a:solidFill>
          <a:schemeClr val="bg1">
            <a:lumMod val="8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61263AE2-C78E-41AB-801D-9C73A6E54692}">
      <dsp:nvSpPr>
        <dsp:cNvPr id="0" name=""/>
        <dsp:cNvSpPr/>
      </dsp:nvSpPr>
      <dsp:spPr>
        <a:xfrm>
          <a:off x="2392" y="49477"/>
          <a:ext cx="1247700" cy="873349"/>
        </a:xfrm>
        <a:prstGeom prst="roundRect">
          <a:avLst>
            <a:gd name="adj" fmla="val 16670"/>
          </a:avLst>
        </a:prstGeom>
        <a:solidFill>
          <a:srgbClr val="001E5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Servicing Strategies</a:t>
          </a:r>
        </a:p>
      </dsp:txBody>
      <dsp:txXfrm>
        <a:off x="45033" y="92118"/>
        <a:ext cx="1162418" cy="788067"/>
      </dsp:txXfrm>
    </dsp:sp>
    <dsp:sp modelId="{EA63424B-45F5-46AC-8AF1-06573E9120E6}">
      <dsp:nvSpPr>
        <dsp:cNvPr id="0" name=""/>
        <dsp:cNvSpPr/>
      </dsp:nvSpPr>
      <dsp:spPr>
        <a:xfrm>
          <a:off x="0" y="908942"/>
          <a:ext cx="907458" cy="7058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114300" lvl="1" indent="-114300" algn="ctr" defTabSz="622300">
            <a:lnSpc>
              <a:spcPct val="90000"/>
            </a:lnSpc>
            <a:spcBef>
              <a:spcPct val="0"/>
            </a:spcBef>
            <a:spcAft>
              <a:spcPct val="15000"/>
            </a:spcAft>
            <a:buFontTx/>
            <a:buNone/>
          </a:pPr>
          <a:r>
            <a:rPr lang="en-US" sz="1400" b="1" kern="1200" dirty="0"/>
            <a:t>Pass/Fail Criteria</a:t>
          </a:r>
        </a:p>
      </dsp:txBody>
      <dsp:txXfrm>
        <a:off x="0" y="908942"/>
        <a:ext cx="907458" cy="705879"/>
      </dsp:txXfrm>
    </dsp:sp>
    <dsp:sp modelId="{855EEB1C-E2FA-4786-9429-CDB447B53E50}">
      <dsp:nvSpPr>
        <dsp:cNvPr id="0" name=""/>
        <dsp:cNvSpPr/>
      </dsp:nvSpPr>
      <dsp:spPr>
        <a:xfrm rot="5400000">
          <a:off x="1233234" y="1852143"/>
          <a:ext cx="741173" cy="843800"/>
        </a:xfrm>
        <a:prstGeom prst="bentUpArrow">
          <a:avLst>
            <a:gd name="adj1" fmla="val 32840"/>
            <a:gd name="adj2" fmla="val 25000"/>
            <a:gd name="adj3" fmla="val 35780"/>
          </a:avLst>
        </a:prstGeom>
        <a:solidFill>
          <a:schemeClr val="bg1">
            <a:lumMod val="8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3B6DAF0E-AFF1-4838-BF3C-FD5E93A75A57}">
      <dsp:nvSpPr>
        <dsp:cNvPr id="0" name=""/>
        <dsp:cNvSpPr/>
      </dsp:nvSpPr>
      <dsp:spPr>
        <a:xfrm>
          <a:off x="1036868" y="1030537"/>
          <a:ext cx="1247700" cy="873349"/>
        </a:xfrm>
        <a:prstGeom prst="roundRect">
          <a:avLst>
            <a:gd name="adj" fmla="val 16670"/>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Long List of Concepts Alternatives</a:t>
          </a:r>
        </a:p>
      </dsp:txBody>
      <dsp:txXfrm>
        <a:off x="1079509" y="1073178"/>
        <a:ext cx="1162418" cy="788067"/>
      </dsp:txXfrm>
    </dsp:sp>
    <dsp:sp modelId="{D57F2F29-FC19-4FB0-85F4-11A3782B101A}">
      <dsp:nvSpPr>
        <dsp:cNvPr id="0" name=""/>
        <dsp:cNvSpPr/>
      </dsp:nvSpPr>
      <dsp:spPr>
        <a:xfrm>
          <a:off x="574045" y="1949183"/>
          <a:ext cx="1371115" cy="7058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114300" lvl="1" indent="-114300" algn="l" defTabSz="622300">
            <a:lnSpc>
              <a:spcPct val="90000"/>
            </a:lnSpc>
            <a:spcBef>
              <a:spcPct val="0"/>
            </a:spcBef>
            <a:spcAft>
              <a:spcPct val="15000"/>
            </a:spcAft>
            <a:buFontTx/>
            <a:buNone/>
          </a:pPr>
          <a:r>
            <a:rPr lang="en-US" sz="1400" b="1" kern="1200" dirty="0"/>
            <a:t>Screening Level Assessment </a:t>
          </a:r>
        </a:p>
      </dsp:txBody>
      <dsp:txXfrm>
        <a:off x="574045" y="1949183"/>
        <a:ext cx="1371115" cy="705879"/>
      </dsp:txXfrm>
    </dsp:sp>
    <dsp:sp modelId="{C063360D-8FD8-43CF-9C81-AA6262C412EA}">
      <dsp:nvSpPr>
        <dsp:cNvPr id="0" name=""/>
        <dsp:cNvSpPr/>
      </dsp:nvSpPr>
      <dsp:spPr>
        <a:xfrm rot="5400000">
          <a:off x="2267710" y="2833203"/>
          <a:ext cx="741173" cy="843800"/>
        </a:xfrm>
        <a:prstGeom prst="bentUpArrow">
          <a:avLst>
            <a:gd name="adj1" fmla="val 32840"/>
            <a:gd name="adj2" fmla="val 25000"/>
            <a:gd name="adj3" fmla="val 35780"/>
          </a:avLst>
        </a:prstGeom>
        <a:solidFill>
          <a:schemeClr val="bg1">
            <a:lumMod val="8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60B2EAF2-485C-47D7-9544-30E50E953E3B}">
      <dsp:nvSpPr>
        <dsp:cNvPr id="0" name=""/>
        <dsp:cNvSpPr/>
      </dsp:nvSpPr>
      <dsp:spPr>
        <a:xfrm>
          <a:off x="2071344" y="2011597"/>
          <a:ext cx="1247700" cy="873349"/>
        </a:xfrm>
        <a:prstGeom prst="roundRect">
          <a:avLst>
            <a:gd name="adj" fmla="val 16670"/>
          </a:avLst>
        </a:prstGeom>
        <a:solidFill>
          <a:srgbClr val="0A7D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Shortlist of Viable Alternatives</a:t>
          </a:r>
        </a:p>
      </dsp:txBody>
      <dsp:txXfrm>
        <a:off x="2113985" y="2054238"/>
        <a:ext cx="1162418" cy="788067"/>
      </dsp:txXfrm>
    </dsp:sp>
    <dsp:sp modelId="{A4894EB1-A28C-48F0-B727-EEB49A3A13ED}">
      <dsp:nvSpPr>
        <dsp:cNvPr id="0" name=""/>
        <dsp:cNvSpPr/>
      </dsp:nvSpPr>
      <dsp:spPr>
        <a:xfrm>
          <a:off x="1499109" y="2876765"/>
          <a:ext cx="2055919" cy="7058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114300" lvl="1" indent="-114300" algn="l" defTabSz="622300">
            <a:lnSpc>
              <a:spcPct val="90000"/>
            </a:lnSpc>
            <a:spcBef>
              <a:spcPct val="0"/>
            </a:spcBef>
            <a:spcAft>
              <a:spcPct val="15000"/>
            </a:spcAft>
            <a:buFontTx/>
            <a:buNone/>
          </a:pPr>
          <a:r>
            <a:rPr lang="en-US" sz="1400" b="1" kern="1200" dirty="0"/>
            <a:t>Detailed </a:t>
          </a:r>
          <a:r>
            <a:rPr lang="en-US" sz="1400" b="1" kern="1200" dirty="0" err="1"/>
            <a:t>TBL</a:t>
          </a:r>
          <a:r>
            <a:rPr lang="en-US" sz="1400" b="1" kern="1200" dirty="0"/>
            <a:t>+ </a:t>
          </a:r>
          <a:br>
            <a:rPr lang="en-US" sz="1400" b="1" kern="1200" dirty="0"/>
          </a:br>
          <a:r>
            <a:rPr lang="en-US" sz="1400" b="1" kern="1200" dirty="0"/>
            <a:t>Evaluation</a:t>
          </a:r>
        </a:p>
      </dsp:txBody>
      <dsp:txXfrm>
        <a:off x="1499109" y="2876765"/>
        <a:ext cx="2055919" cy="705879"/>
      </dsp:txXfrm>
    </dsp:sp>
    <dsp:sp modelId="{C179DC03-7885-46F8-84D0-1395DD940BDA}">
      <dsp:nvSpPr>
        <dsp:cNvPr id="0" name=""/>
        <dsp:cNvSpPr/>
      </dsp:nvSpPr>
      <dsp:spPr>
        <a:xfrm rot="5400000">
          <a:off x="3302186" y="3814263"/>
          <a:ext cx="741173" cy="843800"/>
        </a:xfrm>
        <a:prstGeom prst="bentUpArrow">
          <a:avLst>
            <a:gd name="adj1" fmla="val 32840"/>
            <a:gd name="adj2" fmla="val 25000"/>
            <a:gd name="adj3" fmla="val 35780"/>
          </a:avLst>
        </a:prstGeom>
        <a:solidFill>
          <a:schemeClr val="bg1">
            <a:lumMod val="8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025F2547-C6FA-432A-B48B-FD31A37D262E}">
      <dsp:nvSpPr>
        <dsp:cNvPr id="0" name=""/>
        <dsp:cNvSpPr/>
      </dsp:nvSpPr>
      <dsp:spPr>
        <a:xfrm>
          <a:off x="3105820" y="2992657"/>
          <a:ext cx="1247700" cy="873349"/>
        </a:xfrm>
        <a:prstGeom prst="roundRect">
          <a:avLst>
            <a:gd name="adj" fmla="val 16670"/>
          </a:avLst>
        </a:prstGeom>
        <a:solidFill>
          <a:srgbClr val="5AE6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solidFill>
                <a:schemeClr val="tx1"/>
              </a:solidFill>
            </a:rPr>
            <a:t>Preliminary Preferred Alternative</a:t>
          </a:r>
        </a:p>
      </dsp:txBody>
      <dsp:txXfrm>
        <a:off x="3148461" y="3035298"/>
        <a:ext cx="1162418" cy="788067"/>
      </dsp:txXfrm>
    </dsp:sp>
    <dsp:sp modelId="{00215C57-FD69-42E1-AD0C-31219398120A}">
      <dsp:nvSpPr>
        <dsp:cNvPr id="0" name=""/>
        <dsp:cNvSpPr/>
      </dsp:nvSpPr>
      <dsp:spPr>
        <a:xfrm>
          <a:off x="3134323" y="3884331"/>
          <a:ext cx="907458" cy="7058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114300" lvl="1" indent="-114300" algn="l" defTabSz="622300">
            <a:lnSpc>
              <a:spcPts val="1400"/>
            </a:lnSpc>
            <a:spcBef>
              <a:spcPct val="0"/>
            </a:spcBef>
            <a:spcAft>
              <a:spcPts val="0"/>
            </a:spcAft>
            <a:buFontTx/>
            <a:buNone/>
          </a:pPr>
          <a:r>
            <a:rPr lang="en-US" sz="1400" b="1" kern="1200" dirty="0"/>
            <a:t>Public and Agency Review</a:t>
          </a:r>
        </a:p>
      </dsp:txBody>
      <dsp:txXfrm>
        <a:off x="3134323" y="3884331"/>
        <a:ext cx="907458" cy="705879"/>
      </dsp:txXfrm>
    </dsp:sp>
    <dsp:sp modelId="{89B4D06F-1799-405F-BF05-E3E434B4D722}">
      <dsp:nvSpPr>
        <dsp:cNvPr id="0" name=""/>
        <dsp:cNvSpPr/>
      </dsp:nvSpPr>
      <dsp:spPr>
        <a:xfrm>
          <a:off x="4140296" y="3973716"/>
          <a:ext cx="1247700" cy="873349"/>
        </a:xfrm>
        <a:prstGeom prst="roundRect">
          <a:avLst>
            <a:gd name="adj" fmla="val 16670"/>
          </a:avLst>
        </a:prstGeom>
        <a:solidFill>
          <a:srgbClr val="A3F2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solidFill>
                <a:schemeClr val="tx1"/>
              </a:solidFill>
            </a:rPr>
            <a:t>Preferred Alternative</a:t>
          </a:r>
        </a:p>
      </dsp:txBody>
      <dsp:txXfrm>
        <a:off x="4182937" y="4016357"/>
        <a:ext cx="1162418" cy="78806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9D71B3-7A2B-4D9E-9A49-7DA4AE198AA2}">
      <dsp:nvSpPr>
        <dsp:cNvPr id="0" name=""/>
        <dsp:cNvSpPr/>
      </dsp:nvSpPr>
      <dsp:spPr>
        <a:xfrm>
          <a:off x="15104" y="0"/>
          <a:ext cx="6906161" cy="640080"/>
        </a:xfrm>
        <a:prstGeom prst="chevron">
          <a:avLst/>
        </a:prstGeom>
        <a:solidFill>
          <a:srgbClr val="004B9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37338" rIns="37338" bIns="37338" numCol="1" spcCol="1270" anchor="ctr" anchorCtr="0">
          <a:noAutofit/>
        </a:bodyPr>
        <a:lstStyle/>
        <a:p>
          <a:pPr marL="0" lvl="0" indent="0" algn="ctr" defTabSz="1244600">
            <a:lnSpc>
              <a:spcPct val="90000"/>
            </a:lnSpc>
            <a:spcBef>
              <a:spcPct val="0"/>
            </a:spcBef>
            <a:spcAft>
              <a:spcPct val="35000"/>
            </a:spcAft>
            <a:buNone/>
          </a:pPr>
          <a:r>
            <a:rPr lang="en-US" sz="2800" b="1" kern="1200" dirty="0"/>
            <a:t>Phase 1</a:t>
          </a:r>
        </a:p>
      </dsp:txBody>
      <dsp:txXfrm>
        <a:off x="335144" y="0"/>
        <a:ext cx="6266081" cy="640080"/>
      </dsp:txXfrm>
    </dsp:sp>
    <dsp:sp modelId="{7525DBF7-195D-407A-B0B1-B275E233B721}">
      <dsp:nvSpPr>
        <dsp:cNvPr id="0" name=""/>
        <dsp:cNvSpPr/>
      </dsp:nvSpPr>
      <dsp:spPr>
        <a:xfrm>
          <a:off x="6356067" y="0"/>
          <a:ext cx="5501297" cy="640080"/>
        </a:xfrm>
        <a:prstGeom prst="chevron">
          <a:avLst/>
        </a:prstGeom>
        <a:solidFill>
          <a:srgbClr val="00B1C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37338" rIns="37338" bIns="37338" numCol="1" spcCol="1270" anchor="ctr" anchorCtr="0">
          <a:noAutofit/>
        </a:bodyPr>
        <a:lstStyle/>
        <a:p>
          <a:pPr marL="0" lvl="0" indent="0" algn="ctr" defTabSz="1244600">
            <a:lnSpc>
              <a:spcPct val="90000"/>
            </a:lnSpc>
            <a:spcBef>
              <a:spcPct val="0"/>
            </a:spcBef>
            <a:spcAft>
              <a:spcPct val="35000"/>
            </a:spcAft>
            <a:buNone/>
          </a:pPr>
          <a:r>
            <a:rPr lang="en-US" sz="2800" b="1" kern="1200" dirty="0">
              <a:solidFill>
                <a:schemeClr val="tx1"/>
              </a:solidFill>
            </a:rPr>
            <a:t>Phase 2</a:t>
          </a:r>
        </a:p>
      </dsp:txBody>
      <dsp:txXfrm>
        <a:off x="6676107" y="0"/>
        <a:ext cx="4861217" cy="6400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D1F9EB-FB75-4522-8BB4-F24DDFD106D8}">
      <dsp:nvSpPr>
        <dsp:cNvPr id="0" name=""/>
        <dsp:cNvSpPr/>
      </dsp:nvSpPr>
      <dsp:spPr>
        <a:xfrm>
          <a:off x="4057" y="0"/>
          <a:ext cx="5390856" cy="640080"/>
        </a:xfrm>
        <a:prstGeom prst="chevron">
          <a:avLst/>
        </a:prstGeom>
        <a:solidFill>
          <a:srgbClr val="F78D1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37338" rIns="37338" bIns="37338" numCol="1" spcCol="1270" anchor="ctr" anchorCtr="0">
          <a:noAutofit/>
        </a:bodyPr>
        <a:lstStyle/>
        <a:p>
          <a:pPr marL="0" lvl="0" indent="0" algn="ctr" defTabSz="1244600">
            <a:lnSpc>
              <a:spcPct val="90000"/>
            </a:lnSpc>
            <a:spcBef>
              <a:spcPct val="0"/>
            </a:spcBef>
            <a:spcAft>
              <a:spcPct val="35000"/>
            </a:spcAft>
            <a:buNone/>
          </a:pPr>
          <a:r>
            <a:rPr lang="en-US" sz="2800" b="1" kern="1200" dirty="0">
              <a:solidFill>
                <a:schemeClr val="tx1"/>
              </a:solidFill>
            </a:rPr>
            <a:t>Phase 3</a:t>
          </a:r>
        </a:p>
      </dsp:txBody>
      <dsp:txXfrm>
        <a:off x="324097" y="0"/>
        <a:ext cx="4750776" cy="640080"/>
      </dsp:txXfrm>
    </dsp:sp>
    <dsp:sp modelId="{DD3D2796-B88C-41FE-B3D9-4B004AAD35AE}">
      <dsp:nvSpPr>
        <dsp:cNvPr id="0" name=""/>
        <dsp:cNvSpPr/>
      </dsp:nvSpPr>
      <dsp:spPr>
        <a:xfrm>
          <a:off x="5008914" y="0"/>
          <a:ext cx="3697850" cy="640080"/>
        </a:xfrm>
        <a:prstGeom prst="chevron">
          <a:avLst/>
        </a:prstGeom>
        <a:solidFill>
          <a:srgbClr val="62676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37338" rIns="37338" bIns="37338" numCol="1" spcCol="1270" anchor="ctr" anchorCtr="0">
          <a:noAutofit/>
        </a:bodyPr>
        <a:lstStyle/>
        <a:p>
          <a:pPr marL="0" lvl="0" indent="0" algn="ctr" defTabSz="1244600">
            <a:lnSpc>
              <a:spcPct val="90000"/>
            </a:lnSpc>
            <a:spcBef>
              <a:spcPct val="0"/>
            </a:spcBef>
            <a:spcAft>
              <a:spcPct val="35000"/>
            </a:spcAft>
            <a:buNone/>
          </a:pPr>
          <a:r>
            <a:rPr lang="en-US" sz="2800" b="1" kern="1200" dirty="0"/>
            <a:t>Phase 4</a:t>
          </a:r>
        </a:p>
      </dsp:txBody>
      <dsp:txXfrm>
        <a:off x="5328954" y="0"/>
        <a:ext cx="3057770" cy="640080"/>
      </dsp:txXfrm>
    </dsp:sp>
    <dsp:sp modelId="{78A0AFDF-FCD2-4C51-BF9D-A3895B86FC34}">
      <dsp:nvSpPr>
        <dsp:cNvPr id="0" name=""/>
        <dsp:cNvSpPr/>
      </dsp:nvSpPr>
      <dsp:spPr>
        <a:xfrm>
          <a:off x="8402629" y="0"/>
          <a:ext cx="3450678" cy="640080"/>
        </a:xfrm>
        <a:prstGeom prst="chevron">
          <a:avLst/>
        </a:prstGeom>
        <a:solidFill>
          <a:srgbClr val="96BB3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37338" rIns="37338" bIns="37338" numCol="1" spcCol="1270" anchor="ctr" anchorCtr="0">
          <a:noAutofit/>
        </a:bodyPr>
        <a:lstStyle/>
        <a:p>
          <a:pPr marL="0" lvl="0" indent="0" algn="ctr" defTabSz="1244600">
            <a:lnSpc>
              <a:spcPct val="90000"/>
            </a:lnSpc>
            <a:spcBef>
              <a:spcPct val="0"/>
            </a:spcBef>
            <a:spcAft>
              <a:spcPct val="35000"/>
            </a:spcAft>
            <a:buNone/>
          </a:pPr>
          <a:r>
            <a:rPr lang="en-US" sz="2800" b="1" kern="1200" dirty="0">
              <a:solidFill>
                <a:schemeClr val="tx1"/>
              </a:solidFill>
            </a:rPr>
            <a:t>Phase 5</a:t>
          </a:r>
        </a:p>
      </dsp:txBody>
      <dsp:txXfrm>
        <a:off x="8722669" y="0"/>
        <a:ext cx="2810598" cy="640080"/>
      </dsp:txXfrm>
    </dsp:sp>
  </dsp:spTree>
</dsp:drawing>
</file>

<file path=ppt/diagrams/layout1.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E334D18-2AE5-4FB2-88C0-AC58763A791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A895A56-5745-40EA-9D7E-9B96F495197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797A51D-465D-438D-BB65-13C4828FA74D}" type="datetimeFigureOut">
              <a:rPr lang="en-US" smtClean="0"/>
              <a:t>11/26/2020</a:t>
            </a:fld>
            <a:endParaRPr lang="en-US"/>
          </a:p>
        </p:txBody>
      </p:sp>
      <p:sp>
        <p:nvSpPr>
          <p:cNvPr id="4" name="Footer Placeholder 3">
            <a:extLst>
              <a:ext uri="{FF2B5EF4-FFF2-40B4-BE49-F238E27FC236}">
                <a16:creationId xmlns:a16="http://schemas.microsoft.com/office/drawing/2014/main" id="{4E649E76-723B-461F-840E-22BB8484500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8C24E38-3B7A-4AE2-89B3-57702F01E66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E3B27A0-9A40-4F0B-9547-846E5088B7C6}" type="slidenum">
              <a:rPr lang="en-US" smtClean="0"/>
              <a:t>‹#›</a:t>
            </a:fld>
            <a:endParaRPr lang="en-US"/>
          </a:p>
        </p:txBody>
      </p:sp>
    </p:spTree>
    <p:extLst>
      <p:ext uri="{BB962C8B-B14F-4D97-AF65-F5344CB8AC3E}">
        <p14:creationId xmlns:p14="http://schemas.microsoft.com/office/powerpoint/2010/main" val="42680685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F82567-BB9E-4E87-B24B-87AB2D30DD49}" type="datetimeFigureOut">
              <a:rPr lang="en-US" smtClean="0"/>
              <a:t>11/26/2020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35426C-CA4F-4579-8ACE-2CDAEC2AB0CD}" type="slidenum">
              <a:rPr lang="en-US" smtClean="0"/>
              <a:t>‹#›</a:t>
            </a:fld>
            <a:endParaRPr lang="en-US"/>
          </a:p>
        </p:txBody>
      </p:sp>
    </p:spTree>
    <p:extLst>
      <p:ext uri="{BB962C8B-B14F-4D97-AF65-F5344CB8AC3E}">
        <p14:creationId xmlns:p14="http://schemas.microsoft.com/office/powerpoint/2010/main" val="65663334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endParaRPr lang="en-US" dirty="0"/>
          </a:p>
        </p:txBody>
      </p:sp>
      <p:sp>
        <p:nvSpPr>
          <p:cNvPr id="4" name="Slide Number Placeholder 3"/>
          <p:cNvSpPr>
            <a:spLocks noGrp="1"/>
          </p:cNvSpPr>
          <p:nvPr>
            <p:ph type="sldNum" sz="quarter" idx="5"/>
          </p:nvPr>
        </p:nvSpPr>
        <p:spPr/>
        <p:txBody>
          <a:bodyPr/>
          <a:lstStyle/>
          <a:p>
            <a:fld id="{2435426C-CA4F-4579-8ACE-2CDAEC2AB0CD}" type="slidenum">
              <a:rPr lang="en-US" smtClean="0"/>
              <a:t>4</a:t>
            </a:fld>
            <a:endParaRPr lang="en-US"/>
          </a:p>
        </p:txBody>
      </p:sp>
    </p:spTree>
    <p:extLst>
      <p:ext uri="{BB962C8B-B14F-4D97-AF65-F5344CB8AC3E}">
        <p14:creationId xmlns:p14="http://schemas.microsoft.com/office/powerpoint/2010/main" val="9197565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23.png"/><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24.jpg"/><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25.jpg"/><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26.jpg"/><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17.jpeg"/><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3.jpg"/><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13.xml"/><Relationship Id="rId4" Type="http://schemas.openxmlformats.org/officeDocument/2006/relationships/image" Target="../media/image32.PNG"/></Relationships>
</file>

<file path=ppt/slideLayouts/_rels/slideLayout78.xml.rels><?xml version="1.0" encoding="UTF-8" standalone="yes"?>
<Relationships xmlns="http://schemas.openxmlformats.org/package/2006/relationships"><Relationship Id="rId3" Type="http://schemas.openxmlformats.org/officeDocument/2006/relationships/hyperlink" Target="https://jacobsconnect.jacobs.com/community/company/about-jacobs/brand-central/content?filterID=contentstatus%5Bpublished%5D~category%5Bdocument-template-system%5D" TargetMode="External"/><Relationship Id="rId2" Type="http://schemas.openxmlformats.org/officeDocument/2006/relationships/image" Target="../media/image33.PNG"/><Relationship Id="rId1" Type="http://schemas.openxmlformats.org/officeDocument/2006/relationships/slideMaster" Target="../slideMasters/slideMaster13.xml"/></Relationships>
</file>

<file path=ppt/slideLayouts/_rels/slideLayout79.xml.rels><?xml version="1.0" encoding="UTF-8" standalone="yes"?>
<Relationships xmlns="http://schemas.openxmlformats.org/package/2006/relationships"><Relationship Id="rId2" Type="http://schemas.openxmlformats.org/officeDocument/2006/relationships/hyperlink" Target="https://jacobsconnect.jacobs.com/docs/DOC-304232" TargetMode="External"/><Relationship Id="rId1" Type="http://schemas.openxmlformats.org/officeDocument/2006/relationships/slideMaster" Target="../slideMasters/slideMaster1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14.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Master" Target="../slideMasters/slideMaster14.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14.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14.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Master" Target="../slideMasters/slideMaster14.xml"/></Relationships>
</file>

<file path=ppt/slideLayouts/_rels/slideLayout86.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1.png"/><Relationship Id="rId3" Type="http://schemas.openxmlformats.org/officeDocument/2006/relationships/hyperlink" Target="https://twitter.com/JacobsConnects" TargetMode="External"/><Relationship Id="rId7" Type="http://schemas.openxmlformats.org/officeDocument/2006/relationships/hyperlink" Target="https://www.instagram.com/jacobsconnects/" TargetMode="External"/><Relationship Id="rId12" Type="http://schemas.openxmlformats.org/officeDocument/2006/relationships/image" Target="../media/image50.png"/><Relationship Id="rId2" Type="http://schemas.openxmlformats.org/officeDocument/2006/relationships/image" Target="../media/image45.png"/><Relationship Id="rId1" Type="http://schemas.openxmlformats.org/officeDocument/2006/relationships/slideMaster" Target="../slideMasters/slideMaster14.xml"/><Relationship Id="rId6" Type="http://schemas.openxmlformats.org/officeDocument/2006/relationships/image" Target="../media/image47.png"/><Relationship Id="rId11" Type="http://schemas.openxmlformats.org/officeDocument/2006/relationships/hyperlink" Target="https://www.linkedin.com/company/jacobs/" TargetMode="External"/><Relationship Id="rId5" Type="http://schemas.openxmlformats.org/officeDocument/2006/relationships/hyperlink" Target="https://www.facebook.com/JacobsConnects/" TargetMode="External"/><Relationship Id="rId10" Type="http://schemas.openxmlformats.org/officeDocument/2006/relationships/image" Target="../media/image49.png"/><Relationship Id="rId4" Type="http://schemas.openxmlformats.org/officeDocument/2006/relationships/image" Target="../media/image46.png"/><Relationship Id="rId9" Type="http://schemas.openxmlformats.org/officeDocument/2006/relationships/hyperlink" Target="https://www.youtube.com/user/jacobsworldwide" TargetMode="External"/></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hyperlink" Target="https://twitter.com/JacobsConnects" TargetMode="External"/><Relationship Id="rId7" Type="http://schemas.openxmlformats.org/officeDocument/2006/relationships/hyperlink" Target="https://www.instagram.com/jacobsconnects/" TargetMode="External"/><Relationship Id="rId12" Type="http://schemas.openxmlformats.org/officeDocument/2006/relationships/image" Target="../media/image50.png"/><Relationship Id="rId2" Type="http://schemas.openxmlformats.org/officeDocument/2006/relationships/image" Target="../media/image51.png"/><Relationship Id="rId1" Type="http://schemas.openxmlformats.org/officeDocument/2006/relationships/slideMaster" Target="../slideMasters/slideMaster14.xml"/><Relationship Id="rId6" Type="http://schemas.openxmlformats.org/officeDocument/2006/relationships/image" Target="../media/image47.png"/><Relationship Id="rId11" Type="http://schemas.openxmlformats.org/officeDocument/2006/relationships/hyperlink" Target="https://www.linkedin.com/company/jacobs/" TargetMode="External"/><Relationship Id="rId5" Type="http://schemas.openxmlformats.org/officeDocument/2006/relationships/hyperlink" Target="https://www.facebook.com/JacobsConnects/" TargetMode="External"/><Relationship Id="rId10" Type="http://schemas.openxmlformats.org/officeDocument/2006/relationships/image" Target="../media/image49.png"/><Relationship Id="rId4" Type="http://schemas.openxmlformats.org/officeDocument/2006/relationships/image" Target="../media/image46.png"/><Relationship Id="rId9" Type="http://schemas.openxmlformats.org/officeDocument/2006/relationships/hyperlink" Target="https://www.youtube.com/user/jacobsworldwide" TargetMode="External"/></Relationships>
</file>

<file path=ppt/slideLayouts/_rels/slideLayout88.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hyperlink" Target="https://twitter.com/JacobsConnects" TargetMode="External"/><Relationship Id="rId7" Type="http://schemas.openxmlformats.org/officeDocument/2006/relationships/hyperlink" Target="https://www.instagram.com/jacobsconnects/" TargetMode="External"/><Relationship Id="rId12" Type="http://schemas.openxmlformats.org/officeDocument/2006/relationships/image" Target="../media/image50.png"/><Relationship Id="rId2" Type="http://schemas.openxmlformats.org/officeDocument/2006/relationships/image" Target="../media/image51.png"/><Relationship Id="rId1" Type="http://schemas.openxmlformats.org/officeDocument/2006/relationships/slideMaster" Target="../slideMasters/slideMaster14.xml"/><Relationship Id="rId6" Type="http://schemas.openxmlformats.org/officeDocument/2006/relationships/image" Target="../media/image47.png"/><Relationship Id="rId11" Type="http://schemas.openxmlformats.org/officeDocument/2006/relationships/hyperlink" Target="https://www.linkedin.com/company/jacobs/" TargetMode="External"/><Relationship Id="rId5" Type="http://schemas.openxmlformats.org/officeDocument/2006/relationships/hyperlink" Target="https://www.facebook.com/JacobsConnects/" TargetMode="External"/><Relationship Id="rId10" Type="http://schemas.openxmlformats.org/officeDocument/2006/relationships/image" Target="../media/image49.png"/><Relationship Id="rId4" Type="http://schemas.openxmlformats.org/officeDocument/2006/relationships/image" Target="../media/image46.png"/><Relationship Id="rId9" Type="http://schemas.openxmlformats.org/officeDocument/2006/relationships/hyperlink" Target="https://www.youtube.com/user/jacobsworldwide" TargetMode="External"/></Relationships>
</file>

<file path=ppt/slideLayouts/_rels/slideLayout89.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hyperlink" Target="https://twitter.com/JacobsConnects" TargetMode="External"/><Relationship Id="rId7" Type="http://schemas.openxmlformats.org/officeDocument/2006/relationships/hyperlink" Target="https://www.instagram.com/jacobsconnects/" TargetMode="External"/><Relationship Id="rId12" Type="http://schemas.openxmlformats.org/officeDocument/2006/relationships/image" Target="../media/image50.png"/><Relationship Id="rId2" Type="http://schemas.openxmlformats.org/officeDocument/2006/relationships/image" Target="../media/image51.png"/><Relationship Id="rId1" Type="http://schemas.openxmlformats.org/officeDocument/2006/relationships/slideMaster" Target="../slideMasters/slideMaster14.xml"/><Relationship Id="rId6" Type="http://schemas.openxmlformats.org/officeDocument/2006/relationships/image" Target="../media/image47.png"/><Relationship Id="rId11" Type="http://schemas.openxmlformats.org/officeDocument/2006/relationships/hyperlink" Target="https://www.linkedin.com/company/jacobs/" TargetMode="External"/><Relationship Id="rId5" Type="http://schemas.openxmlformats.org/officeDocument/2006/relationships/hyperlink" Target="https://www.facebook.com/JacobsConnects/" TargetMode="External"/><Relationship Id="rId10" Type="http://schemas.openxmlformats.org/officeDocument/2006/relationships/image" Target="../media/image49.png"/><Relationship Id="rId4" Type="http://schemas.openxmlformats.org/officeDocument/2006/relationships/image" Target="../media/image46.png"/><Relationship Id="rId9" Type="http://schemas.openxmlformats.org/officeDocument/2006/relationships/hyperlink" Target="https://www.youtube.com/user/jacobsworldwide" TargetMode="External"/></Relationships>
</file>

<file path=ppt/slideLayouts/_rels/slideLayout90.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hyperlink" Target="https://twitter.com/JacobsConnects" TargetMode="External"/><Relationship Id="rId7" Type="http://schemas.openxmlformats.org/officeDocument/2006/relationships/hyperlink" Target="https://www.instagram.com/jacobsconnects/" TargetMode="External"/><Relationship Id="rId12" Type="http://schemas.openxmlformats.org/officeDocument/2006/relationships/image" Target="../media/image50.png"/><Relationship Id="rId2" Type="http://schemas.openxmlformats.org/officeDocument/2006/relationships/image" Target="../media/image51.png"/><Relationship Id="rId1" Type="http://schemas.openxmlformats.org/officeDocument/2006/relationships/slideMaster" Target="../slideMasters/slideMaster14.xml"/><Relationship Id="rId6" Type="http://schemas.openxmlformats.org/officeDocument/2006/relationships/image" Target="../media/image47.png"/><Relationship Id="rId11" Type="http://schemas.openxmlformats.org/officeDocument/2006/relationships/hyperlink" Target="https://www.linkedin.com/company/jacobs/" TargetMode="External"/><Relationship Id="rId5" Type="http://schemas.openxmlformats.org/officeDocument/2006/relationships/hyperlink" Target="https://www.facebook.com/JacobsConnects/" TargetMode="External"/><Relationship Id="rId10" Type="http://schemas.openxmlformats.org/officeDocument/2006/relationships/image" Target="../media/image49.png"/><Relationship Id="rId4" Type="http://schemas.openxmlformats.org/officeDocument/2006/relationships/image" Target="../media/image46.png"/><Relationship Id="rId9" Type="http://schemas.openxmlformats.org/officeDocument/2006/relationships/hyperlink" Target="https://www.youtube.com/user/jacobsworldwide" TargetMode="Externa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52.jpg"/><Relationship Id="rId1" Type="http://schemas.openxmlformats.org/officeDocument/2006/relationships/slideMaster" Target="../slideMasters/slideMaster15.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53.png"/><Relationship Id="rId1" Type="http://schemas.openxmlformats.org/officeDocument/2006/relationships/slideMaster" Target="../slideMasters/slideMaster15.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5.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4.jpg"/><Relationship Id="rId1" Type="http://schemas.openxmlformats.org/officeDocument/2006/relationships/slideMaster" Target="../slideMasters/slideMaster15.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5.png"/><Relationship Id="rId1" Type="http://schemas.openxmlformats.org/officeDocument/2006/relationships/slideMaster" Target="../slideMasters/slideMaster15.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56.jpg"/><Relationship Id="rId1" Type="http://schemas.openxmlformats.org/officeDocument/2006/relationships/slideMaster" Target="../slideMasters/slideMaster15.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57.png"/><Relationship Id="rId1" Type="http://schemas.openxmlformats.org/officeDocument/2006/relationships/slideMaster" Target="../slideMasters/slideMaster15.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58.jpg"/><Relationship Id="rId1" Type="http://schemas.openxmlformats.org/officeDocument/2006/relationships/slideMaster" Target="../slideMasters/slideMaster15.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59.jpg"/><Relationship Id="rId1" Type="http://schemas.openxmlformats.org/officeDocument/2006/relationships/slideMaster" Target="../slideMasters/slideMaster15.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60.jpg"/><Relationship Id="rId1" Type="http://schemas.openxmlformats.org/officeDocument/2006/relationships/slideMaster" Target="../slideMasters/slideMaster15.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61.png"/><Relationship Id="rId1" Type="http://schemas.openxmlformats.org/officeDocument/2006/relationships/slideMaster" Target="../slideMasters/slideMaster15.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62.png"/><Relationship Id="rId1" Type="http://schemas.openxmlformats.org/officeDocument/2006/relationships/slideMaster" Target="../slideMasters/slideMaster15.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5.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5.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5.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5.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vider Blue 1">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D1A4D0B-0DB5-48CB-A20C-756557E4CFF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865467" y="-6182"/>
            <a:ext cx="3326533" cy="6864182"/>
          </a:xfrm>
          <a:prstGeom prst="rect">
            <a:avLst/>
          </a:prstGeom>
        </p:spPr>
      </p:pic>
      <p:sp>
        <p:nvSpPr>
          <p:cNvPr id="8" name="Title 1">
            <a:extLst>
              <a:ext uri="{FF2B5EF4-FFF2-40B4-BE49-F238E27FC236}">
                <a16:creationId xmlns:a16="http://schemas.microsoft.com/office/drawing/2014/main" id="{2D882184-E550-4860-A9DA-423B5B546456}"/>
              </a:ext>
            </a:extLst>
          </p:cNvPr>
          <p:cNvSpPr>
            <a:spLocks noGrp="1"/>
          </p:cNvSpPr>
          <p:nvPr>
            <p:ph type="ctrTitle" hasCustomPrompt="1"/>
          </p:nvPr>
        </p:nvSpPr>
        <p:spPr>
          <a:xfrm>
            <a:off x="640080" y="3383280"/>
            <a:ext cx="8075295" cy="1371600"/>
          </a:xfrm>
          <a:prstGeom prst="rect">
            <a:avLst/>
          </a:prstGeom>
        </p:spPr>
        <p:txBody>
          <a:bodyPr anchor="b"/>
          <a:lstStyle>
            <a:lvl1pPr algn="l">
              <a:defRPr sz="4200">
                <a:solidFill>
                  <a:schemeClr val="tx1"/>
                </a:solidFill>
                <a:latin typeface="Jacobs Chronos" panose="010B0603030503030204" pitchFamily="34" charset="0"/>
                <a:cs typeface="Jacobs Chronos" panose="010B0603030503030204" pitchFamily="34" charset="0"/>
              </a:defRPr>
            </a:lvl1pPr>
          </a:lstStyle>
          <a:p>
            <a:r>
              <a:rPr lang="en-US" dirty="0"/>
              <a:t>Section/divider title, 42pt bold,</a:t>
            </a:r>
            <a:br>
              <a:rPr lang="en-US" dirty="0"/>
            </a:br>
            <a:r>
              <a:rPr lang="en-US" dirty="0"/>
              <a:t>two line limit</a:t>
            </a:r>
          </a:p>
        </p:txBody>
      </p:sp>
      <p:sp>
        <p:nvSpPr>
          <p:cNvPr id="9" name="Subtitle 2">
            <a:extLst>
              <a:ext uri="{FF2B5EF4-FFF2-40B4-BE49-F238E27FC236}">
                <a16:creationId xmlns:a16="http://schemas.microsoft.com/office/drawing/2014/main" id="{C4408A91-5A5E-4803-9FED-E9862C527184}"/>
              </a:ext>
            </a:extLst>
          </p:cNvPr>
          <p:cNvSpPr>
            <a:spLocks noGrp="1"/>
          </p:cNvSpPr>
          <p:nvPr>
            <p:ph type="subTitle" idx="1" hasCustomPrompt="1"/>
          </p:nvPr>
        </p:nvSpPr>
        <p:spPr>
          <a:xfrm>
            <a:off x="640080" y="5168580"/>
            <a:ext cx="8075295" cy="618270"/>
          </a:xfrm>
          <a:prstGeom prst="rect">
            <a:avLst/>
          </a:prstGeom>
        </p:spPr>
        <p:txBody>
          <a:bodyPr/>
          <a:lstStyle>
            <a:lvl1pPr marL="0" indent="0" algn="l">
              <a:buNone/>
              <a:defRPr sz="2400">
                <a:solidFill>
                  <a:schemeClr val="tx1"/>
                </a:solidFill>
                <a:latin typeface="Jacobs Chronos" panose="010B0603030503030204" pitchFamily="34" charset="0"/>
                <a:cs typeface="Jacobs Chronos" panose="010B0603030503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Other information, 24pt  </a:t>
            </a:r>
          </a:p>
        </p:txBody>
      </p:sp>
    </p:spTree>
    <p:extLst>
      <p:ext uri="{BB962C8B-B14F-4D97-AF65-F5344CB8AC3E}">
        <p14:creationId xmlns:p14="http://schemas.microsoft.com/office/powerpoint/2010/main" val="23269084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Purple 1">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4BA4D47-3971-4A44-88BD-6925DFA29917}"/>
              </a:ext>
            </a:extLst>
          </p:cNvPr>
          <p:cNvSpPr>
            <a:spLocks noGrp="1"/>
          </p:cNvSpPr>
          <p:nvPr>
            <p:ph type="ctrTitle" hasCustomPrompt="1"/>
          </p:nvPr>
        </p:nvSpPr>
        <p:spPr>
          <a:xfrm>
            <a:off x="640080" y="3383280"/>
            <a:ext cx="8037195" cy="1371600"/>
          </a:xfrm>
          <a:prstGeom prst="rect">
            <a:avLst/>
          </a:prstGeom>
        </p:spPr>
        <p:txBody>
          <a:bodyPr anchor="b"/>
          <a:lstStyle>
            <a:lvl1pPr algn="l">
              <a:defRPr sz="4200">
                <a:solidFill>
                  <a:schemeClr val="tx1"/>
                </a:solidFill>
              </a:defRPr>
            </a:lvl1pPr>
          </a:lstStyle>
          <a:p>
            <a:r>
              <a:rPr lang="en-US" dirty="0"/>
              <a:t>Section/divider title, 42pt bold,</a:t>
            </a:r>
            <a:br>
              <a:rPr lang="en-US" dirty="0"/>
            </a:br>
            <a:r>
              <a:rPr lang="en-US" dirty="0"/>
              <a:t>two line limit</a:t>
            </a:r>
          </a:p>
        </p:txBody>
      </p:sp>
      <p:pic>
        <p:nvPicPr>
          <p:cNvPr id="4" name="Picture 3">
            <a:extLst>
              <a:ext uri="{FF2B5EF4-FFF2-40B4-BE49-F238E27FC236}">
                <a16:creationId xmlns:a16="http://schemas.microsoft.com/office/drawing/2014/main" id="{3F4E1C2D-17D5-4352-A9F5-68F90828E0B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863365" y="8708"/>
            <a:ext cx="3325459" cy="6849292"/>
          </a:xfrm>
          <a:prstGeom prst="rect">
            <a:avLst/>
          </a:prstGeom>
        </p:spPr>
      </p:pic>
      <p:sp>
        <p:nvSpPr>
          <p:cNvPr id="5" name="Subtitle 2">
            <a:extLst>
              <a:ext uri="{FF2B5EF4-FFF2-40B4-BE49-F238E27FC236}">
                <a16:creationId xmlns:a16="http://schemas.microsoft.com/office/drawing/2014/main" id="{7DE65974-6479-469B-9D12-DDD231E0AE47}"/>
              </a:ext>
            </a:extLst>
          </p:cNvPr>
          <p:cNvSpPr>
            <a:spLocks noGrp="1"/>
          </p:cNvSpPr>
          <p:nvPr>
            <p:ph type="subTitle" idx="1" hasCustomPrompt="1"/>
          </p:nvPr>
        </p:nvSpPr>
        <p:spPr>
          <a:xfrm>
            <a:off x="640080" y="5168580"/>
            <a:ext cx="8037195" cy="618270"/>
          </a:xfrm>
          <a:prstGeom prst="rect">
            <a:avLst/>
          </a:prstGeom>
        </p:spPr>
        <p:txBody>
          <a:bodyPr/>
          <a:lstStyle>
            <a:lvl1pPr marL="0" indent="0" algn="l">
              <a:buNone/>
              <a:defRPr sz="2400">
                <a:solidFill>
                  <a:schemeClr val="tx1"/>
                </a:solidFill>
                <a:latin typeface="Jacobs Chronos" panose="010B0603030503030204" pitchFamily="34" charset="0"/>
                <a:cs typeface="Jacobs Chronos" panose="010B0603030503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Other information, 24pt</a:t>
            </a:r>
          </a:p>
        </p:txBody>
      </p:sp>
    </p:spTree>
    <p:extLst>
      <p:ext uri="{BB962C8B-B14F-4D97-AF65-F5344CB8AC3E}">
        <p14:creationId xmlns:p14="http://schemas.microsoft.com/office/powerpoint/2010/main" val="3114165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Red 1">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97B5AF6-E0BF-4698-904E-69E3440E60FF}"/>
              </a:ext>
            </a:extLst>
          </p:cNvPr>
          <p:cNvSpPr>
            <a:spLocks noGrp="1"/>
          </p:cNvSpPr>
          <p:nvPr>
            <p:ph type="ctrTitle" hasCustomPrompt="1"/>
          </p:nvPr>
        </p:nvSpPr>
        <p:spPr>
          <a:xfrm>
            <a:off x="640080" y="3383280"/>
            <a:ext cx="8037195" cy="1371600"/>
          </a:xfrm>
          <a:prstGeom prst="rect">
            <a:avLst/>
          </a:prstGeom>
        </p:spPr>
        <p:txBody>
          <a:bodyPr anchor="b"/>
          <a:lstStyle>
            <a:lvl1pPr algn="l">
              <a:defRPr sz="4200">
                <a:solidFill>
                  <a:schemeClr val="tx1"/>
                </a:solidFill>
              </a:defRPr>
            </a:lvl1pPr>
          </a:lstStyle>
          <a:p>
            <a:r>
              <a:rPr lang="en-US" dirty="0"/>
              <a:t>Section/divider title, 42pt bold,</a:t>
            </a:r>
            <a:br>
              <a:rPr lang="en-US" dirty="0"/>
            </a:br>
            <a:r>
              <a:rPr lang="en-US" dirty="0"/>
              <a:t>two line limit</a:t>
            </a:r>
          </a:p>
        </p:txBody>
      </p:sp>
      <p:pic>
        <p:nvPicPr>
          <p:cNvPr id="4" name="Picture 3">
            <a:extLst>
              <a:ext uri="{FF2B5EF4-FFF2-40B4-BE49-F238E27FC236}">
                <a16:creationId xmlns:a16="http://schemas.microsoft.com/office/drawing/2014/main" id="{385B63B5-9AAF-459D-8F06-41DD453B279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863365" y="8707"/>
            <a:ext cx="3325460" cy="6849293"/>
          </a:xfrm>
          <a:prstGeom prst="rect">
            <a:avLst/>
          </a:prstGeom>
        </p:spPr>
      </p:pic>
      <p:sp>
        <p:nvSpPr>
          <p:cNvPr id="5" name="Subtitle 2">
            <a:extLst>
              <a:ext uri="{FF2B5EF4-FFF2-40B4-BE49-F238E27FC236}">
                <a16:creationId xmlns:a16="http://schemas.microsoft.com/office/drawing/2014/main" id="{5BA2BD47-3DF5-48EC-941E-51EAF96AF5F6}"/>
              </a:ext>
            </a:extLst>
          </p:cNvPr>
          <p:cNvSpPr>
            <a:spLocks noGrp="1"/>
          </p:cNvSpPr>
          <p:nvPr>
            <p:ph type="subTitle" idx="1" hasCustomPrompt="1"/>
          </p:nvPr>
        </p:nvSpPr>
        <p:spPr>
          <a:xfrm>
            <a:off x="640080" y="5168580"/>
            <a:ext cx="8037195" cy="618270"/>
          </a:xfrm>
          <a:prstGeom prst="rect">
            <a:avLst/>
          </a:prstGeom>
        </p:spPr>
        <p:txBody>
          <a:bodyPr/>
          <a:lstStyle>
            <a:lvl1pPr marL="0" indent="0" algn="l">
              <a:buNone/>
              <a:defRPr sz="2400">
                <a:solidFill>
                  <a:schemeClr val="tx1"/>
                </a:solidFill>
                <a:latin typeface="Jacobs Chronos" panose="010B0603030503030204" pitchFamily="34" charset="0"/>
                <a:cs typeface="Jacobs Chronos" panose="010B0603030503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AU" dirty="0"/>
              <a:t>O</a:t>
            </a:r>
            <a:r>
              <a:rPr lang="en-US" dirty="0" err="1"/>
              <a:t>ther</a:t>
            </a:r>
            <a:r>
              <a:rPr lang="en-US" dirty="0"/>
              <a:t> information, 24pt</a:t>
            </a:r>
          </a:p>
        </p:txBody>
      </p:sp>
    </p:spTree>
    <p:extLst>
      <p:ext uri="{BB962C8B-B14F-4D97-AF65-F5344CB8AC3E}">
        <p14:creationId xmlns:p14="http://schemas.microsoft.com/office/powerpoint/2010/main" val="1744647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Yellow 1">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CB85CC7-27E3-4E49-BBC0-3FC5122DDBE4}"/>
              </a:ext>
            </a:extLst>
          </p:cNvPr>
          <p:cNvSpPr>
            <a:spLocks noGrp="1"/>
          </p:cNvSpPr>
          <p:nvPr>
            <p:ph type="ctrTitle" hasCustomPrompt="1"/>
          </p:nvPr>
        </p:nvSpPr>
        <p:spPr>
          <a:xfrm>
            <a:off x="640080" y="3383280"/>
            <a:ext cx="7999095" cy="1371600"/>
          </a:xfrm>
          <a:prstGeom prst="rect">
            <a:avLst/>
          </a:prstGeom>
        </p:spPr>
        <p:txBody>
          <a:bodyPr anchor="b"/>
          <a:lstStyle>
            <a:lvl1pPr algn="l">
              <a:defRPr sz="4200">
                <a:solidFill>
                  <a:schemeClr val="tx1"/>
                </a:solidFill>
              </a:defRPr>
            </a:lvl1pPr>
          </a:lstStyle>
          <a:p>
            <a:r>
              <a:rPr lang="en-US" dirty="0"/>
              <a:t>Section/divider title, 42pt bold,</a:t>
            </a:r>
            <a:br>
              <a:rPr lang="en-US" dirty="0"/>
            </a:br>
            <a:r>
              <a:rPr lang="en-US" dirty="0"/>
              <a:t>two line limit</a:t>
            </a:r>
          </a:p>
        </p:txBody>
      </p:sp>
      <p:pic>
        <p:nvPicPr>
          <p:cNvPr id="4" name="Picture 3">
            <a:extLst>
              <a:ext uri="{FF2B5EF4-FFF2-40B4-BE49-F238E27FC236}">
                <a16:creationId xmlns:a16="http://schemas.microsoft.com/office/drawing/2014/main" id="{84AB34F3-2E10-44C6-94FF-D6C1FD0CD43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863365" y="8707"/>
            <a:ext cx="3325460" cy="6849293"/>
          </a:xfrm>
          <a:prstGeom prst="rect">
            <a:avLst/>
          </a:prstGeom>
        </p:spPr>
      </p:pic>
      <p:sp>
        <p:nvSpPr>
          <p:cNvPr id="5" name="Subtitle 2">
            <a:extLst>
              <a:ext uri="{FF2B5EF4-FFF2-40B4-BE49-F238E27FC236}">
                <a16:creationId xmlns:a16="http://schemas.microsoft.com/office/drawing/2014/main" id="{52020565-85B0-488F-8894-E88098A94A30}"/>
              </a:ext>
            </a:extLst>
          </p:cNvPr>
          <p:cNvSpPr>
            <a:spLocks noGrp="1"/>
          </p:cNvSpPr>
          <p:nvPr>
            <p:ph type="subTitle" idx="1" hasCustomPrompt="1"/>
          </p:nvPr>
        </p:nvSpPr>
        <p:spPr>
          <a:xfrm>
            <a:off x="640080" y="5168580"/>
            <a:ext cx="7999095" cy="618270"/>
          </a:xfrm>
          <a:prstGeom prst="rect">
            <a:avLst/>
          </a:prstGeom>
        </p:spPr>
        <p:txBody>
          <a:bodyPr/>
          <a:lstStyle>
            <a:lvl1pPr marL="0" indent="0" algn="l">
              <a:buNone/>
              <a:defRPr sz="2400">
                <a:solidFill>
                  <a:schemeClr val="tx1"/>
                </a:solidFill>
                <a:latin typeface="Jacobs Chronos" panose="010B0603030503030204" pitchFamily="34" charset="0"/>
                <a:cs typeface="Jacobs Chronos" panose="010B0603030503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Other information, 24pt</a:t>
            </a:r>
          </a:p>
        </p:txBody>
      </p:sp>
    </p:spTree>
    <p:extLst>
      <p:ext uri="{BB962C8B-B14F-4D97-AF65-F5344CB8AC3E}">
        <p14:creationId xmlns:p14="http://schemas.microsoft.com/office/powerpoint/2010/main" val="1852349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Green 1">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380B3BC-441E-4FF7-86E2-43165EE033C3}"/>
              </a:ext>
            </a:extLst>
          </p:cNvPr>
          <p:cNvSpPr>
            <a:spLocks noGrp="1"/>
          </p:cNvSpPr>
          <p:nvPr>
            <p:ph type="ctrTitle" hasCustomPrompt="1"/>
          </p:nvPr>
        </p:nvSpPr>
        <p:spPr>
          <a:xfrm>
            <a:off x="640080" y="3383280"/>
            <a:ext cx="7999095" cy="1371600"/>
          </a:xfrm>
          <a:prstGeom prst="rect">
            <a:avLst/>
          </a:prstGeom>
        </p:spPr>
        <p:txBody>
          <a:bodyPr anchor="b"/>
          <a:lstStyle>
            <a:lvl1pPr algn="l">
              <a:defRPr sz="4200">
                <a:solidFill>
                  <a:schemeClr val="tx1"/>
                </a:solidFill>
              </a:defRPr>
            </a:lvl1pPr>
          </a:lstStyle>
          <a:p>
            <a:r>
              <a:rPr lang="en-US" dirty="0"/>
              <a:t>Section/divider title, 42pt bold,</a:t>
            </a:r>
            <a:br>
              <a:rPr lang="en-US" dirty="0"/>
            </a:br>
            <a:r>
              <a:rPr lang="en-US" dirty="0"/>
              <a:t>two line limit</a:t>
            </a:r>
          </a:p>
        </p:txBody>
      </p:sp>
      <p:pic>
        <p:nvPicPr>
          <p:cNvPr id="4" name="Picture 3">
            <a:extLst>
              <a:ext uri="{FF2B5EF4-FFF2-40B4-BE49-F238E27FC236}">
                <a16:creationId xmlns:a16="http://schemas.microsoft.com/office/drawing/2014/main" id="{6D6A72B0-86CF-4D06-80D7-B61AE5F999D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863365" y="8708"/>
            <a:ext cx="3325459" cy="6849292"/>
          </a:xfrm>
          <a:prstGeom prst="rect">
            <a:avLst/>
          </a:prstGeom>
        </p:spPr>
      </p:pic>
      <p:sp>
        <p:nvSpPr>
          <p:cNvPr id="5" name="Subtitle 2">
            <a:extLst>
              <a:ext uri="{FF2B5EF4-FFF2-40B4-BE49-F238E27FC236}">
                <a16:creationId xmlns:a16="http://schemas.microsoft.com/office/drawing/2014/main" id="{FC8CFA28-5851-4F2E-8C76-2A6A3A9A1D2A}"/>
              </a:ext>
            </a:extLst>
          </p:cNvPr>
          <p:cNvSpPr>
            <a:spLocks noGrp="1"/>
          </p:cNvSpPr>
          <p:nvPr>
            <p:ph type="subTitle" idx="1" hasCustomPrompt="1"/>
          </p:nvPr>
        </p:nvSpPr>
        <p:spPr>
          <a:xfrm>
            <a:off x="640080" y="5168580"/>
            <a:ext cx="7999095" cy="618270"/>
          </a:xfrm>
          <a:prstGeom prst="rect">
            <a:avLst/>
          </a:prstGeom>
        </p:spPr>
        <p:txBody>
          <a:bodyPr/>
          <a:lstStyle>
            <a:lvl1pPr marL="0" indent="0" algn="l">
              <a:buNone/>
              <a:defRPr sz="2400">
                <a:solidFill>
                  <a:schemeClr val="tx1"/>
                </a:solidFill>
                <a:latin typeface="Jacobs Chronos" panose="010B0603030503030204" pitchFamily="34" charset="0"/>
                <a:cs typeface="Jacobs Chronos" panose="010B0603030503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Other information, 24pt</a:t>
            </a:r>
          </a:p>
        </p:txBody>
      </p:sp>
    </p:spTree>
    <p:extLst>
      <p:ext uri="{BB962C8B-B14F-4D97-AF65-F5344CB8AC3E}">
        <p14:creationId xmlns:p14="http://schemas.microsoft.com/office/powerpoint/2010/main" val="26691143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Blue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58B7805-C5DF-474A-A262-A5456C627F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3" y="56"/>
            <a:ext cx="8873910" cy="6857944"/>
          </a:xfrm>
          <a:prstGeom prst="rect">
            <a:avLst/>
          </a:prstGeom>
        </p:spPr>
      </p:pic>
      <p:sp>
        <p:nvSpPr>
          <p:cNvPr id="5" name="Rectangle 4">
            <a:extLst>
              <a:ext uri="{FF2B5EF4-FFF2-40B4-BE49-F238E27FC236}">
                <a16:creationId xmlns:a16="http://schemas.microsoft.com/office/drawing/2014/main" id="{C7C54FB5-545C-4233-9D06-B4B3C52DED50}"/>
              </a:ext>
            </a:extLst>
          </p:cNvPr>
          <p:cNvSpPr/>
          <p:nvPr userDrawn="1"/>
        </p:nvSpPr>
        <p:spPr>
          <a:xfrm>
            <a:off x="8869680" y="0"/>
            <a:ext cx="3063240" cy="6858000"/>
          </a:xfrm>
          <a:prstGeom prst="rect">
            <a:avLst/>
          </a:prstGeom>
          <a:solidFill>
            <a:srgbClr val="231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 name="Rectangle 5">
            <a:extLst>
              <a:ext uri="{FF2B5EF4-FFF2-40B4-BE49-F238E27FC236}">
                <a16:creationId xmlns:a16="http://schemas.microsoft.com/office/drawing/2014/main" id="{AA9A9B0B-AE61-4C88-BE0F-088E67120268}"/>
              </a:ext>
            </a:extLst>
          </p:cNvPr>
          <p:cNvSpPr/>
          <p:nvPr userDrawn="1"/>
        </p:nvSpPr>
        <p:spPr>
          <a:xfrm>
            <a:off x="11887072" y="0"/>
            <a:ext cx="304927" cy="6858000"/>
          </a:xfrm>
          <a:prstGeom prst="rect">
            <a:avLst/>
          </a:prstGeom>
          <a:solidFill>
            <a:srgbClr val="001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B7F1B9FD-67E2-402A-A497-9C0BD1DFC0E9}"/>
              </a:ext>
            </a:extLst>
          </p:cNvPr>
          <p:cNvSpPr>
            <a:spLocks noGrp="1"/>
          </p:cNvSpPr>
          <p:nvPr userDrawn="1">
            <p:ph type="ctrTitle" hasCustomPrompt="1"/>
          </p:nvPr>
        </p:nvSpPr>
        <p:spPr>
          <a:xfrm>
            <a:off x="640080" y="2465828"/>
            <a:ext cx="7970521" cy="1371600"/>
          </a:xfrm>
          <a:prstGeom prst="rect">
            <a:avLst/>
          </a:prstGeom>
        </p:spPr>
        <p:txBody>
          <a:bodyPr anchor="b"/>
          <a:lstStyle>
            <a:lvl1pPr algn="l">
              <a:defRPr sz="4200">
                <a:solidFill>
                  <a:schemeClr val="bg1"/>
                </a:solidFill>
              </a:defRPr>
            </a:lvl1pPr>
          </a:lstStyle>
          <a:p>
            <a:r>
              <a:rPr lang="en-US" dirty="0"/>
              <a:t>Section/divider title, 42pt bold,</a:t>
            </a:r>
            <a:br>
              <a:rPr lang="en-US" dirty="0"/>
            </a:br>
            <a:r>
              <a:rPr lang="en-US" dirty="0"/>
              <a:t>two line limit</a:t>
            </a:r>
          </a:p>
        </p:txBody>
      </p:sp>
      <p:sp>
        <p:nvSpPr>
          <p:cNvPr id="8" name="Subtitle 2">
            <a:extLst>
              <a:ext uri="{FF2B5EF4-FFF2-40B4-BE49-F238E27FC236}">
                <a16:creationId xmlns:a16="http://schemas.microsoft.com/office/drawing/2014/main" id="{E0F38626-826F-4A04-BBCA-F4F056D65FE8}"/>
              </a:ext>
            </a:extLst>
          </p:cNvPr>
          <p:cNvSpPr>
            <a:spLocks noGrp="1"/>
          </p:cNvSpPr>
          <p:nvPr userDrawn="1">
            <p:ph type="subTitle" idx="1" hasCustomPrompt="1"/>
          </p:nvPr>
        </p:nvSpPr>
        <p:spPr>
          <a:xfrm>
            <a:off x="640080" y="4218669"/>
            <a:ext cx="7970522" cy="618270"/>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Other information, 24pt light</a:t>
            </a:r>
          </a:p>
        </p:txBody>
      </p:sp>
    </p:spTree>
    <p:extLst>
      <p:ext uri="{BB962C8B-B14F-4D97-AF65-F5344CB8AC3E}">
        <p14:creationId xmlns:p14="http://schemas.microsoft.com/office/powerpoint/2010/main" val="19563793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Purple 2">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598CEADB-1AD4-417A-A1F0-722A632D7BD6}"/>
              </a:ext>
            </a:extLst>
          </p:cNvPr>
          <p:cNvGrpSpPr/>
          <p:nvPr userDrawn="1"/>
        </p:nvGrpSpPr>
        <p:grpSpPr>
          <a:xfrm>
            <a:off x="0" y="0"/>
            <a:ext cx="12188825" cy="6858000"/>
            <a:chOff x="0" y="0"/>
            <a:chExt cx="12188825" cy="6858000"/>
          </a:xfrm>
        </p:grpSpPr>
        <p:pic>
          <p:nvPicPr>
            <p:cNvPr id="4" name="Picture 3">
              <a:extLst>
                <a:ext uri="{FF2B5EF4-FFF2-40B4-BE49-F238E27FC236}">
                  <a16:creationId xmlns:a16="http://schemas.microsoft.com/office/drawing/2014/main" id="{DC868718-AA3B-4D81-A3D6-3F2AC791E0F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8875776" cy="6858000"/>
            </a:xfrm>
            <a:prstGeom prst="rect">
              <a:avLst/>
            </a:prstGeom>
          </p:spPr>
        </p:pic>
        <p:sp>
          <p:nvSpPr>
            <p:cNvPr id="5" name="Rectangle 4">
              <a:extLst>
                <a:ext uri="{FF2B5EF4-FFF2-40B4-BE49-F238E27FC236}">
                  <a16:creationId xmlns:a16="http://schemas.microsoft.com/office/drawing/2014/main" id="{9E9F2D89-206B-4BAB-AE31-8F57F56DBB3B}"/>
                </a:ext>
              </a:extLst>
            </p:cNvPr>
            <p:cNvSpPr/>
            <p:nvPr userDrawn="1"/>
          </p:nvSpPr>
          <p:spPr>
            <a:xfrm>
              <a:off x="8869680" y="0"/>
              <a:ext cx="3063240" cy="6858000"/>
            </a:xfrm>
            <a:prstGeom prst="rect">
              <a:avLst/>
            </a:prstGeom>
            <a:solidFill>
              <a:srgbClr val="6E0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37CC3D76-ABB7-4319-80D3-554308D21E91}"/>
                </a:ext>
              </a:extLst>
            </p:cNvPr>
            <p:cNvSpPr/>
            <p:nvPr userDrawn="1"/>
          </p:nvSpPr>
          <p:spPr>
            <a:xfrm>
              <a:off x="11887073" y="0"/>
              <a:ext cx="301752" cy="6858000"/>
            </a:xfrm>
            <a:prstGeom prst="rect">
              <a:avLst/>
            </a:prstGeom>
            <a:solidFill>
              <a:srgbClr val="460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itle 1">
            <a:extLst>
              <a:ext uri="{FF2B5EF4-FFF2-40B4-BE49-F238E27FC236}">
                <a16:creationId xmlns:a16="http://schemas.microsoft.com/office/drawing/2014/main" id="{A386FE12-D8B1-464A-8652-072E60798C95}"/>
              </a:ext>
            </a:extLst>
          </p:cNvPr>
          <p:cNvSpPr>
            <a:spLocks noGrp="1"/>
          </p:cNvSpPr>
          <p:nvPr>
            <p:ph type="ctrTitle" hasCustomPrompt="1"/>
          </p:nvPr>
        </p:nvSpPr>
        <p:spPr>
          <a:xfrm>
            <a:off x="640080" y="2465828"/>
            <a:ext cx="7973695" cy="1371600"/>
          </a:xfrm>
          <a:prstGeom prst="rect">
            <a:avLst/>
          </a:prstGeom>
        </p:spPr>
        <p:txBody>
          <a:bodyPr anchor="b"/>
          <a:lstStyle>
            <a:lvl1pPr algn="l">
              <a:defRPr sz="4200">
                <a:solidFill>
                  <a:schemeClr val="bg1"/>
                </a:solidFill>
              </a:defRPr>
            </a:lvl1pPr>
          </a:lstStyle>
          <a:p>
            <a:r>
              <a:rPr lang="en-US" dirty="0"/>
              <a:t>Section/divider title, 42pt bold,</a:t>
            </a:r>
            <a:br>
              <a:rPr lang="en-US" dirty="0"/>
            </a:br>
            <a:r>
              <a:rPr lang="en-US" dirty="0"/>
              <a:t>two line limit</a:t>
            </a:r>
          </a:p>
        </p:txBody>
      </p:sp>
      <p:sp>
        <p:nvSpPr>
          <p:cNvPr id="8" name="Subtitle 2">
            <a:extLst>
              <a:ext uri="{FF2B5EF4-FFF2-40B4-BE49-F238E27FC236}">
                <a16:creationId xmlns:a16="http://schemas.microsoft.com/office/drawing/2014/main" id="{08BA4E40-0D4F-4796-8B29-7D8491152C86}"/>
              </a:ext>
            </a:extLst>
          </p:cNvPr>
          <p:cNvSpPr>
            <a:spLocks noGrp="1"/>
          </p:cNvSpPr>
          <p:nvPr>
            <p:ph type="subTitle" idx="1" hasCustomPrompt="1"/>
          </p:nvPr>
        </p:nvSpPr>
        <p:spPr>
          <a:xfrm>
            <a:off x="640079" y="4218669"/>
            <a:ext cx="7973695" cy="618270"/>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Other information, 24pt</a:t>
            </a:r>
          </a:p>
        </p:txBody>
      </p:sp>
    </p:spTree>
    <p:extLst>
      <p:ext uri="{BB962C8B-B14F-4D97-AF65-F5344CB8AC3E}">
        <p14:creationId xmlns:p14="http://schemas.microsoft.com/office/powerpoint/2010/main" val="26635523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vider Red 2">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28A5FE3-041D-4DF1-B3E5-F60473968D3C}"/>
              </a:ext>
            </a:extLst>
          </p:cNvPr>
          <p:cNvGrpSpPr/>
          <p:nvPr userDrawn="1"/>
        </p:nvGrpSpPr>
        <p:grpSpPr>
          <a:xfrm>
            <a:off x="933" y="0"/>
            <a:ext cx="12187892" cy="6858000"/>
            <a:chOff x="933" y="0"/>
            <a:chExt cx="12187892" cy="6858000"/>
          </a:xfrm>
        </p:grpSpPr>
        <p:pic>
          <p:nvPicPr>
            <p:cNvPr id="4" name="Picture 3">
              <a:extLst>
                <a:ext uri="{FF2B5EF4-FFF2-40B4-BE49-F238E27FC236}">
                  <a16:creationId xmlns:a16="http://schemas.microsoft.com/office/drawing/2014/main" id="{CEDCEBB1-A3AA-4CA0-9BA6-56BB5D5F676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3" y="57"/>
              <a:ext cx="8873910" cy="6857943"/>
            </a:xfrm>
            <a:prstGeom prst="rect">
              <a:avLst/>
            </a:prstGeom>
          </p:spPr>
        </p:pic>
        <p:sp>
          <p:nvSpPr>
            <p:cNvPr id="5" name="Rectangle 4">
              <a:extLst>
                <a:ext uri="{FF2B5EF4-FFF2-40B4-BE49-F238E27FC236}">
                  <a16:creationId xmlns:a16="http://schemas.microsoft.com/office/drawing/2014/main" id="{62177EF2-5F7A-4B2E-94B0-CC9D5F19230B}"/>
                </a:ext>
              </a:extLst>
            </p:cNvPr>
            <p:cNvSpPr/>
            <p:nvPr userDrawn="1"/>
          </p:nvSpPr>
          <p:spPr>
            <a:xfrm>
              <a:off x="8869680" y="0"/>
              <a:ext cx="3063240" cy="6858000"/>
            </a:xfrm>
            <a:prstGeom prst="rect">
              <a:avLst/>
            </a:prstGeom>
            <a:solidFill>
              <a:srgbClr val="D72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 name="Rectangle 5">
              <a:extLst>
                <a:ext uri="{FF2B5EF4-FFF2-40B4-BE49-F238E27FC236}">
                  <a16:creationId xmlns:a16="http://schemas.microsoft.com/office/drawing/2014/main" id="{71A9399C-8515-47D8-BEDD-574E57E61CA5}"/>
                </a:ext>
              </a:extLst>
            </p:cNvPr>
            <p:cNvSpPr/>
            <p:nvPr userDrawn="1"/>
          </p:nvSpPr>
          <p:spPr>
            <a:xfrm>
              <a:off x="11887073" y="0"/>
              <a:ext cx="301752" cy="6858000"/>
            </a:xfrm>
            <a:prstGeom prst="rect">
              <a:avLst/>
            </a:prstGeom>
            <a:solidFill>
              <a:srgbClr val="69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itle 1">
            <a:extLst>
              <a:ext uri="{FF2B5EF4-FFF2-40B4-BE49-F238E27FC236}">
                <a16:creationId xmlns:a16="http://schemas.microsoft.com/office/drawing/2014/main" id="{C8D1B57D-1C69-46B6-890A-AA019A190A99}"/>
              </a:ext>
            </a:extLst>
          </p:cNvPr>
          <p:cNvSpPr>
            <a:spLocks noGrp="1"/>
          </p:cNvSpPr>
          <p:nvPr>
            <p:ph type="ctrTitle" hasCustomPrompt="1"/>
          </p:nvPr>
        </p:nvSpPr>
        <p:spPr>
          <a:xfrm>
            <a:off x="640080" y="2465828"/>
            <a:ext cx="7973695" cy="1371600"/>
          </a:xfrm>
          <a:prstGeom prst="rect">
            <a:avLst/>
          </a:prstGeom>
        </p:spPr>
        <p:txBody>
          <a:bodyPr anchor="b"/>
          <a:lstStyle>
            <a:lvl1pPr algn="l">
              <a:defRPr sz="4200">
                <a:solidFill>
                  <a:schemeClr val="bg1"/>
                </a:solidFill>
              </a:defRPr>
            </a:lvl1pPr>
          </a:lstStyle>
          <a:p>
            <a:r>
              <a:rPr lang="en-US" dirty="0"/>
              <a:t>Section/divider title, 42pt bold,</a:t>
            </a:r>
            <a:br>
              <a:rPr lang="en-US" dirty="0"/>
            </a:br>
            <a:r>
              <a:rPr lang="en-US" dirty="0"/>
              <a:t>two line limit</a:t>
            </a:r>
          </a:p>
        </p:txBody>
      </p:sp>
      <p:sp>
        <p:nvSpPr>
          <p:cNvPr id="8" name="Subtitle 2">
            <a:extLst>
              <a:ext uri="{FF2B5EF4-FFF2-40B4-BE49-F238E27FC236}">
                <a16:creationId xmlns:a16="http://schemas.microsoft.com/office/drawing/2014/main" id="{E8BEEFC3-DF49-43BC-9F9B-9ABACC205F9E}"/>
              </a:ext>
            </a:extLst>
          </p:cNvPr>
          <p:cNvSpPr>
            <a:spLocks noGrp="1"/>
          </p:cNvSpPr>
          <p:nvPr>
            <p:ph type="subTitle" idx="1" hasCustomPrompt="1"/>
          </p:nvPr>
        </p:nvSpPr>
        <p:spPr>
          <a:xfrm>
            <a:off x="640079" y="4218669"/>
            <a:ext cx="7973695" cy="618270"/>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Other information, 24pt</a:t>
            </a:r>
          </a:p>
        </p:txBody>
      </p:sp>
    </p:spTree>
    <p:extLst>
      <p:ext uri="{BB962C8B-B14F-4D97-AF65-F5344CB8AC3E}">
        <p14:creationId xmlns:p14="http://schemas.microsoft.com/office/powerpoint/2010/main" val="15912435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vider Yellow 2">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6E20838-A3B3-4924-ABEE-74D55A54F58E}"/>
              </a:ext>
            </a:extLst>
          </p:cNvPr>
          <p:cNvGrpSpPr/>
          <p:nvPr userDrawn="1"/>
        </p:nvGrpSpPr>
        <p:grpSpPr>
          <a:xfrm>
            <a:off x="896" y="0"/>
            <a:ext cx="12187929" cy="6858000"/>
            <a:chOff x="896" y="0"/>
            <a:chExt cx="12187929" cy="6858000"/>
          </a:xfrm>
        </p:grpSpPr>
        <p:pic>
          <p:nvPicPr>
            <p:cNvPr id="4" name="Picture 3">
              <a:extLst>
                <a:ext uri="{FF2B5EF4-FFF2-40B4-BE49-F238E27FC236}">
                  <a16:creationId xmlns:a16="http://schemas.microsoft.com/office/drawing/2014/main" id="{8545219E-0B92-461B-B007-870E49A06C8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96" y="57"/>
              <a:ext cx="8873984" cy="6857943"/>
            </a:xfrm>
            <a:prstGeom prst="rect">
              <a:avLst/>
            </a:prstGeom>
          </p:spPr>
        </p:pic>
        <p:sp>
          <p:nvSpPr>
            <p:cNvPr id="5" name="Rectangle 4">
              <a:extLst>
                <a:ext uri="{FF2B5EF4-FFF2-40B4-BE49-F238E27FC236}">
                  <a16:creationId xmlns:a16="http://schemas.microsoft.com/office/drawing/2014/main" id="{9DCB12D7-745B-48CF-942F-C01EE8F26D1A}"/>
                </a:ext>
              </a:extLst>
            </p:cNvPr>
            <p:cNvSpPr/>
            <p:nvPr userDrawn="1"/>
          </p:nvSpPr>
          <p:spPr>
            <a:xfrm>
              <a:off x="8869680" y="0"/>
              <a:ext cx="3063240" cy="6858000"/>
            </a:xfrm>
            <a:prstGeom prst="rect">
              <a:avLst/>
            </a:prstGeom>
            <a:solidFill>
              <a:srgbClr val="FFA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 name="Rectangle 5">
              <a:extLst>
                <a:ext uri="{FF2B5EF4-FFF2-40B4-BE49-F238E27FC236}">
                  <a16:creationId xmlns:a16="http://schemas.microsoft.com/office/drawing/2014/main" id="{0547C744-EF2D-4E41-A6F6-1D5CFEC06B4C}"/>
                </a:ext>
              </a:extLst>
            </p:cNvPr>
            <p:cNvSpPr/>
            <p:nvPr userDrawn="1"/>
          </p:nvSpPr>
          <p:spPr>
            <a:xfrm>
              <a:off x="11887073" y="0"/>
              <a:ext cx="301752" cy="6858000"/>
            </a:xfrm>
            <a:prstGeom prst="rect">
              <a:avLst/>
            </a:prstGeom>
            <a:solidFill>
              <a:srgbClr val="A04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itle 1">
            <a:extLst>
              <a:ext uri="{FF2B5EF4-FFF2-40B4-BE49-F238E27FC236}">
                <a16:creationId xmlns:a16="http://schemas.microsoft.com/office/drawing/2014/main" id="{3FA40252-B691-413D-9083-5E5C784A02C7}"/>
              </a:ext>
            </a:extLst>
          </p:cNvPr>
          <p:cNvSpPr>
            <a:spLocks noGrp="1"/>
          </p:cNvSpPr>
          <p:nvPr>
            <p:ph type="ctrTitle" hasCustomPrompt="1"/>
          </p:nvPr>
        </p:nvSpPr>
        <p:spPr>
          <a:xfrm>
            <a:off x="640080" y="2465828"/>
            <a:ext cx="7973695" cy="1371600"/>
          </a:xfrm>
          <a:prstGeom prst="rect">
            <a:avLst/>
          </a:prstGeom>
        </p:spPr>
        <p:txBody>
          <a:bodyPr anchor="b"/>
          <a:lstStyle>
            <a:lvl1pPr algn="l">
              <a:defRPr sz="4200">
                <a:solidFill>
                  <a:schemeClr val="tx1"/>
                </a:solidFill>
              </a:defRPr>
            </a:lvl1pPr>
          </a:lstStyle>
          <a:p>
            <a:r>
              <a:rPr lang="en-US" dirty="0"/>
              <a:t>Section/divider title, 42pt bold,</a:t>
            </a:r>
            <a:br>
              <a:rPr lang="en-US" dirty="0"/>
            </a:br>
            <a:r>
              <a:rPr lang="en-US" dirty="0"/>
              <a:t>two line limit</a:t>
            </a:r>
          </a:p>
        </p:txBody>
      </p:sp>
      <p:sp>
        <p:nvSpPr>
          <p:cNvPr id="8" name="Subtitle 2">
            <a:extLst>
              <a:ext uri="{FF2B5EF4-FFF2-40B4-BE49-F238E27FC236}">
                <a16:creationId xmlns:a16="http://schemas.microsoft.com/office/drawing/2014/main" id="{0B376950-3ADD-422B-838C-B5647AD6C5AD}"/>
              </a:ext>
            </a:extLst>
          </p:cNvPr>
          <p:cNvSpPr>
            <a:spLocks noGrp="1"/>
          </p:cNvSpPr>
          <p:nvPr>
            <p:ph type="subTitle" idx="1" hasCustomPrompt="1"/>
          </p:nvPr>
        </p:nvSpPr>
        <p:spPr>
          <a:xfrm>
            <a:off x="640079" y="4218669"/>
            <a:ext cx="7973695" cy="618270"/>
          </a:xfrm>
          <a:prstGeom prst="rect">
            <a:avLst/>
          </a:prstGeo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Other information, 24pt</a:t>
            </a:r>
          </a:p>
        </p:txBody>
      </p:sp>
    </p:spTree>
    <p:extLst>
      <p:ext uri="{BB962C8B-B14F-4D97-AF65-F5344CB8AC3E}">
        <p14:creationId xmlns:p14="http://schemas.microsoft.com/office/powerpoint/2010/main" val="5509153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vider Green 2">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6F5776E-8393-449F-BE8D-7AFCF398DD29}"/>
              </a:ext>
            </a:extLst>
          </p:cNvPr>
          <p:cNvGrpSpPr/>
          <p:nvPr userDrawn="1"/>
        </p:nvGrpSpPr>
        <p:grpSpPr>
          <a:xfrm>
            <a:off x="896" y="0"/>
            <a:ext cx="12187929" cy="6858000"/>
            <a:chOff x="896" y="0"/>
            <a:chExt cx="12187929" cy="6858000"/>
          </a:xfrm>
        </p:grpSpPr>
        <p:pic>
          <p:nvPicPr>
            <p:cNvPr id="4" name="Picture 3">
              <a:extLst>
                <a:ext uri="{FF2B5EF4-FFF2-40B4-BE49-F238E27FC236}">
                  <a16:creationId xmlns:a16="http://schemas.microsoft.com/office/drawing/2014/main" id="{90EC998E-4944-4291-A514-0AE57A1D349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96" y="0"/>
              <a:ext cx="8873984" cy="6858000"/>
            </a:xfrm>
            <a:prstGeom prst="rect">
              <a:avLst/>
            </a:prstGeom>
          </p:spPr>
        </p:pic>
        <p:sp>
          <p:nvSpPr>
            <p:cNvPr id="5" name="Rectangle 4">
              <a:extLst>
                <a:ext uri="{FF2B5EF4-FFF2-40B4-BE49-F238E27FC236}">
                  <a16:creationId xmlns:a16="http://schemas.microsoft.com/office/drawing/2014/main" id="{74E1D409-D374-4F6F-86C0-6FD0C7EFD351}"/>
                </a:ext>
              </a:extLst>
            </p:cNvPr>
            <p:cNvSpPr/>
            <p:nvPr userDrawn="1"/>
          </p:nvSpPr>
          <p:spPr>
            <a:xfrm>
              <a:off x="8869680" y="0"/>
              <a:ext cx="3063240" cy="6858000"/>
            </a:xfrm>
            <a:prstGeom prst="rect">
              <a:avLst/>
            </a:prstGeom>
            <a:solidFill>
              <a:srgbClr val="007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 name="Rectangle 5">
              <a:extLst>
                <a:ext uri="{FF2B5EF4-FFF2-40B4-BE49-F238E27FC236}">
                  <a16:creationId xmlns:a16="http://schemas.microsoft.com/office/drawing/2014/main" id="{FD744022-562F-4AFC-867E-A7D2DB7CAD1E}"/>
                </a:ext>
              </a:extLst>
            </p:cNvPr>
            <p:cNvSpPr/>
            <p:nvPr userDrawn="1"/>
          </p:nvSpPr>
          <p:spPr>
            <a:xfrm>
              <a:off x="11887073" y="0"/>
              <a:ext cx="301752" cy="6858000"/>
            </a:xfrm>
            <a:prstGeom prst="rect">
              <a:avLst/>
            </a:prstGeom>
            <a:solidFill>
              <a:srgbClr val="003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itle 1">
            <a:extLst>
              <a:ext uri="{FF2B5EF4-FFF2-40B4-BE49-F238E27FC236}">
                <a16:creationId xmlns:a16="http://schemas.microsoft.com/office/drawing/2014/main" id="{B25DF448-AEA3-4B23-A494-179B53AB767D}"/>
              </a:ext>
            </a:extLst>
          </p:cNvPr>
          <p:cNvSpPr>
            <a:spLocks noGrp="1"/>
          </p:cNvSpPr>
          <p:nvPr>
            <p:ph type="ctrTitle" hasCustomPrompt="1"/>
          </p:nvPr>
        </p:nvSpPr>
        <p:spPr>
          <a:xfrm>
            <a:off x="640080" y="2465828"/>
            <a:ext cx="7973695" cy="1371600"/>
          </a:xfrm>
          <a:prstGeom prst="rect">
            <a:avLst/>
          </a:prstGeom>
        </p:spPr>
        <p:txBody>
          <a:bodyPr anchor="b"/>
          <a:lstStyle>
            <a:lvl1pPr algn="l">
              <a:defRPr sz="4200">
                <a:solidFill>
                  <a:schemeClr val="bg1"/>
                </a:solidFill>
              </a:defRPr>
            </a:lvl1pPr>
          </a:lstStyle>
          <a:p>
            <a:r>
              <a:rPr lang="en-US" dirty="0"/>
              <a:t>Section/divider title, 42pt bold,</a:t>
            </a:r>
            <a:br>
              <a:rPr lang="en-US" dirty="0"/>
            </a:br>
            <a:r>
              <a:rPr lang="en-US" dirty="0"/>
              <a:t>two line limit</a:t>
            </a:r>
          </a:p>
        </p:txBody>
      </p:sp>
      <p:sp>
        <p:nvSpPr>
          <p:cNvPr id="8" name="Subtitle 2">
            <a:extLst>
              <a:ext uri="{FF2B5EF4-FFF2-40B4-BE49-F238E27FC236}">
                <a16:creationId xmlns:a16="http://schemas.microsoft.com/office/drawing/2014/main" id="{EE3B5861-1656-41EF-9595-DC16142CB556}"/>
              </a:ext>
            </a:extLst>
          </p:cNvPr>
          <p:cNvSpPr>
            <a:spLocks noGrp="1"/>
          </p:cNvSpPr>
          <p:nvPr>
            <p:ph type="subTitle" idx="1" hasCustomPrompt="1"/>
          </p:nvPr>
        </p:nvSpPr>
        <p:spPr>
          <a:xfrm>
            <a:off x="640080" y="4218669"/>
            <a:ext cx="7973696" cy="618270"/>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Other information, 24pt</a:t>
            </a:r>
          </a:p>
        </p:txBody>
      </p:sp>
    </p:spTree>
    <p:extLst>
      <p:ext uri="{BB962C8B-B14F-4D97-AF65-F5344CB8AC3E}">
        <p14:creationId xmlns:p14="http://schemas.microsoft.com/office/powerpoint/2010/main" val="2055181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vider Blue 3">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F62B794D-D60C-4E83-87C3-1E15F245D02D}"/>
              </a:ext>
            </a:extLst>
          </p:cNvPr>
          <p:cNvSpPr>
            <a:spLocks noGrp="1"/>
          </p:cNvSpPr>
          <p:nvPr>
            <p:ph type="pic" sz="quarter" idx="11" hasCustomPrompt="1"/>
          </p:nvPr>
        </p:nvSpPr>
        <p:spPr>
          <a:xfrm>
            <a:off x="9308465" y="0"/>
            <a:ext cx="2880360" cy="6858000"/>
          </a:xfrm>
          <a:prstGeom prst="rect">
            <a:avLst/>
          </a:prstGeom>
          <a:solidFill>
            <a:srgbClr val="BFBFBF"/>
          </a:solidFill>
        </p:spPr>
        <p:txBody>
          <a:bodyPr lIns="182880" tIns="182880" rIns="182880"/>
          <a:lstStyle>
            <a:lvl1pPr marL="0" indent="0">
              <a:buFontTx/>
              <a:buNone/>
              <a:defRPr sz="1400"/>
            </a:lvl1pPr>
          </a:lstStyle>
          <a:p>
            <a:r>
              <a:rPr lang="en-US" dirty="0"/>
              <a:t>Drag picture to placeholder or click icon to add, then send to back</a:t>
            </a:r>
          </a:p>
        </p:txBody>
      </p:sp>
      <p:sp>
        <p:nvSpPr>
          <p:cNvPr id="4" name="Rectangle 3">
            <a:extLst>
              <a:ext uri="{FF2B5EF4-FFF2-40B4-BE49-F238E27FC236}">
                <a16:creationId xmlns:a16="http://schemas.microsoft.com/office/drawing/2014/main" id="{7F100554-8306-498B-9080-D08D03E34399}"/>
              </a:ext>
            </a:extLst>
          </p:cNvPr>
          <p:cNvSpPr/>
          <p:nvPr userDrawn="1"/>
        </p:nvSpPr>
        <p:spPr>
          <a:xfrm>
            <a:off x="8025618" y="0"/>
            <a:ext cx="1287194" cy="6858000"/>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D5949928-36CA-45E6-8D3E-B7B83E969331}"/>
              </a:ext>
            </a:extLst>
          </p:cNvPr>
          <p:cNvSpPr>
            <a:spLocks noGrp="1"/>
          </p:cNvSpPr>
          <p:nvPr>
            <p:ph type="ctrTitle" hasCustomPrompt="1"/>
          </p:nvPr>
        </p:nvSpPr>
        <p:spPr>
          <a:xfrm>
            <a:off x="1554480" y="2156384"/>
            <a:ext cx="6303645" cy="1371600"/>
          </a:xfrm>
          <a:prstGeom prst="rect">
            <a:avLst/>
          </a:prstGeom>
        </p:spPr>
        <p:txBody>
          <a:bodyPr anchor="b"/>
          <a:lstStyle>
            <a:lvl1pPr algn="l">
              <a:defRPr sz="4200">
                <a:solidFill>
                  <a:schemeClr val="tx1"/>
                </a:solidFill>
              </a:defRPr>
            </a:lvl1pPr>
          </a:lstStyle>
          <a:p>
            <a:r>
              <a:rPr lang="en-US" dirty="0"/>
              <a:t>Section title, 42pt bold,</a:t>
            </a:r>
            <a:br>
              <a:rPr lang="en-US" dirty="0"/>
            </a:br>
            <a:r>
              <a:rPr lang="en-US" dirty="0"/>
              <a:t>two line limit</a:t>
            </a:r>
          </a:p>
        </p:txBody>
      </p:sp>
      <p:sp>
        <p:nvSpPr>
          <p:cNvPr id="6" name="Subtitle 2">
            <a:extLst>
              <a:ext uri="{FF2B5EF4-FFF2-40B4-BE49-F238E27FC236}">
                <a16:creationId xmlns:a16="http://schemas.microsoft.com/office/drawing/2014/main" id="{A8FF613C-9C66-4623-8282-FEA2951CD111}"/>
              </a:ext>
            </a:extLst>
          </p:cNvPr>
          <p:cNvSpPr>
            <a:spLocks noGrp="1"/>
          </p:cNvSpPr>
          <p:nvPr>
            <p:ph type="subTitle" idx="1" hasCustomPrompt="1"/>
          </p:nvPr>
        </p:nvSpPr>
        <p:spPr>
          <a:xfrm>
            <a:off x="1554480" y="3852907"/>
            <a:ext cx="6303645" cy="618270"/>
          </a:xfrm>
          <a:prstGeom prst="rect">
            <a:avLst/>
          </a:prstGeo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Other information, 24pt light</a:t>
            </a:r>
          </a:p>
        </p:txBody>
      </p:sp>
      <p:sp>
        <p:nvSpPr>
          <p:cNvPr id="7" name="Rectangle 6">
            <a:extLst>
              <a:ext uri="{FF2B5EF4-FFF2-40B4-BE49-F238E27FC236}">
                <a16:creationId xmlns:a16="http://schemas.microsoft.com/office/drawing/2014/main" id="{EA8E2420-1291-415F-BEBD-AD57ECA13976}"/>
              </a:ext>
            </a:extLst>
          </p:cNvPr>
          <p:cNvSpPr/>
          <p:nvPr userDrawn="1"/>
        </p:nvSpPr>
        <p:spPr>
          <a:xfrm>
            <a:off x="0" y="0"/>
            <a:ext cx="731520" cy="6858000"/>
          </a:xfrm>
          <a:prstGeom prst="rect">
            <a:avLst/>
          </a:prstGeom>
          <a:solidFill>
            <a:srgbClr val="231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654820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vider Purple 3">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A6CF49FC-C33B-4AFA-981F-37159946ECA5}"/>
              </a:ext>
            </a:extLst>
          </p:cNvPr>
          <p:cNvSpPr>
            <a:spLocks noGrp="1"/>
          </p:cNvSpPr>
          <p:nvPr>
            <p:ph type="pic" sz="quarter" idx="11" hasCustomPrompt="1"/>
          </p:nvPr>
        </p:nvSpPr>
        <p:spPr>
          <a:xfrm>
            <a:off x="9308465" y="0"/>
            <a:ext cx="2880360" cy="6858000"/>
          </a:xfrm>
          <a:prstGeom prst="rect">
            <a:avLst/>
          </a:prstGeom>
          <a:solidFill>
            <a:srgbClr val="BFBFBF"/>
          </a:solidFill>
        </p:spPr>
        <p:txBody>
          <a:bodyPr lIns="182880" tIns="182880" rIns="182880"/>
          <a:lstStyle>
            <a:lvl1pPr marL="0" indent="0">
              <a:buFontTx/>
              <a:buNone/>
              <a:defRPr sz="1400"/>
            </a:lvl1pPr>
          </a:lstStyle>
          <a:p>
            <a:r>
              <a:rPr lang="en-US" dirty="0"/>
              <a:t>Drag picture to placeholder or click icon to add, then send to back</a:t>
            </a:r>
          </a:p>
        </p:txBody>
      </p:sp>
      <p:sp>
        <p:nvSpPr>
          <p:cNvPr id="4" name="Rectangle 3">
            <a:extLst>
              <a:ext uri="{FF2B5EF4-FFF2-40B4-BE49-F238E27FC236}">
                <a16:creationId xmlns:a16="http://schemas.microsoft.com/office/drawing/2014/main" id="{1BB9579E-EC73-480E-A3D4-438463995D21}"/>
              </a:ext>
            </a:extLst>
          </p:cNvPr>
          <p:cNvSpPr/>
          <p:nvPr userDrawn="1"/>
        </p:nvSpPr>
        <p:spPr>
          <a:xfrm>
            <a:off x="8025618" y="0"/>
            <a:ext cx="1287194" cy="6858000"/>
          </a:xfrm>
          <a:prstGeom prst="rect">
            <a:avLst/>
          </a:prstGeom>
          <a:solidFill>
            <a:srgbClr val="A80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33B76BA6-F0F1-4451-B2F2-7E075856DEDD}"/>
              </a:ext>
            </a:extLst>
          </p:cNvPr>
          <p:cNvSpPr>
            <a:spLocks noGrp="1"/>
          </p:cNvSpPr>
          <p:nvPr>
            <p:ph type="ctrTitle" hasCustomPrompt="1"/>
          </p:nvPr>
        </p:nvSpPr>
        <p:spPr>
          <a:xfrm>
            <a:off x="1554480" y="2156384"/>
            <a:ext cx="6294120" cy="1371600"/>
          </a:xfrm>
          <a:prstGeom prst="rect">
            <a:avLst/>
          </a:prstGeom>
        </p:spPr>
        <p:txBody>
          <a:bodyPr anchor="b"/>
          <a:lstStyle>
            <a:lvl1pPr algn="l">
              <a:defRPr sz="4200">
                <a:solidFill>
                  <a:schemeClr val="tx1"/>
                </a:solidFill>
              </a:defRPr>
            </a:lvl1pPr>
          </a:lstStyle>
          <a:p>
            <a:r>
              <a:rPr lang="en-US" dirty="0"/>
              <a:t>Section title, 42pt bold,</a:t>
            </a:r>
            <a:br>
              <a:rPr lang="en-US" dirty="0"/>
            </a:br>
            <a:r>
              <a:rPr lang="en-US" dirty="0"/>
              <a:t>two line limit</a:t>
            </a:r>
          </a:p>
        </p:txBody>
      </p:sp>
      <p:sp>
        <p:nvSpPr>
          <p:cNvPr id="6" name="Rectangle 5">
            <a:extLst>
              <a:ext uri="{FF2B5EF4-FFF2-40B4-BE49-F238E27FC236}">
                <a16:creationId xmlns:a16="http://schemas.microsoft.com/office/drawing/2014/main" id="{65BA01F5-3803-497F-A95A-B59FAF1D0B95}"/>
              </a:ext>
            </a:extLst>
          </p:cNvPr>
          <p:cNvSpPr/>
          <p:nvPr userDrawn="1"/>
        </p:nvSpPr>
        <p:spPr>
          <a:xfrm>
            <a:off x="0" y="0"/>
            <a:ext cx="731520" cy="6858000"/>
          </a:xfrm>
          <a:prstGeom prst="rect">
            <a:avLst/>
          </a:prstGeom>
          <a:solidFill>
            <a:srgbClr val="6F0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ubtitle 2">
            <a:extLst>
              <a:ext uri="{FF2B5EF4-FFF2-40B4-BE49-F238E27FC236}">
                <a16:creationId xmlns:a16="http://schemas.microsoft.com/office/drawing/2014/main" id="{C3EBF496-B88E-4C83-A8C1-733BA8D73422}"/>
              </a:ext>
            </a:extLst>
          </p:cNvPr>
          <p:cNvSpPr>
            <a:spLocks noGrp="1"/>
          </p:cNvSpPr>
          <p:nvPr>
            <p:ph type="subTitle" idx="1" hasCustomPrompt="1"/>
          </p:nvPr>
        </p:nvSpPr>
        <p:spPr>
          <a:xfrm>
            <a:off x="1554480" y="3852907"/>
            <a:ext cx="6294120" cy="618270"/>
          </a:xfrm>
          <a:prstGeom prst="rect">
            <a:avLst/>
          </a:prstGeo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Other information, 24pt</a:t>
            </a:r>
          </a:p>
        </p:txBody>
      </p:sp>
    </p:spTree>
    <p:extLst>
      <p:ext uri="{BB962C8B-B14F-4D97-AF65-F5344CB8AC3E}">
        <p14:creationId xmlns:p14="http://schemas.microsoft.com/office/powerpoint/2010/main" val="8174018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vider Red 3">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8A52EA41-04B0-4F1A-90D4-DB772972EF57}"/>
              </a:ext>
            </a:extLst>
          </p:cNvPr>
          <p:cNvSpPr>
            <a:spLocks noGrp="1"/>
          </p:cNvSpPr>
          <p:nvPr>
            <p:ph type="pic" sz="quarter" idx="11" hasCustomPrompt="1"/>
          </p:nvPr>
        </p:nvSpPr>
        <p:spPr>
          <a:xfrm>
            <a:off x="9308465" y="0"/>
            <a:ext cx="2880360" cy="6858000"/>
          </a:xfrm>
          <a:prstGeom prst="rect">
            <a:avLst/>
          </a:prstGeom>
          <a:solidFill>
            <a:srgbClr val="BFBFBF"/>
          </a:solidFill>
        </p:spPr>
        <p:txBody>
          <a:bodyPr lIns="182880" tIns="182880" rIns="182880"/>
          <a:lstStyle>
            <a:lvl1pPr marL="0" indent="0">
              <a:buFontTx/>
              <a:buNone/>
              <a:defRPr sz="1400"/>
            </a:lvl1pPr>
          </a:lstStyle>
          <a:p>
            <a:r>
              <a:rPr lang="en-US" dirty="0"/>
              <a:t>Drag picture to placeholder or click icon to add, then send to back</a:t>
            </a:r>
          </a:p>
        </p:txBody>
      </p:sp>
      <p:sp>
        <p:nvSpPr>
          <p:cNvPr id="4" name="Rectangle 3">
            <a:extLst>
              <a:ext uri="{FF2B5EF4-FFF2-40B4-BE49-F238E27FC236}">
                <a16:creationId xmlns:a16="http://schemas.microsoft.com/office/drawing/2014/main" id="{72D06D34-024F-4400-ABB7-8901E4B2EBED}"/>
              </a:ext>
            </a:extLst>
          </p:cNvPr>
          <p:cNvSpPr/>
          <p:nvPr userDrawn="1"/>
        </p:nvSpPr>
        <p:spPr>
          <a:xfrm>
            <a:off x="8025618" y="0"/>
            <a:ext cx="1287194" cy="6858000"/>
          </a:xfrm>
          <a:prstGeom prst="rect">
            <a:avLst/>
          </a:prstGeom>
          <a:solidFill>
            <a:srgbClr val="FF46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CBAE34AD-940E-4A64-BB0A-BF267CD7A1A4}"/>
              </a:ext>
            </a:extLst>
          </p:cNvPr>
          <p:cNvSpPr>
            <a:spLocks noGrp="1"/>
          </p:cNvSpPr>
          <p:nvPr>
            <p:ph type="ctrTitle" hasCustomPrompt="1"/>
          </p:nvPr>
        </p:nvSpPr>
        <p:spPr>
          <a:xfrm>
            <a:off x="1554480" y="2156384"/>
            <a:ext cx="6284595" cy="1371600"/>
          </a:xfrm>
          <a:prstGeom prst="rect">
            <a:avLst/>
          </a:prstGeom>
        </p:spPr>
        <p:txBody>
          <a:bodyPr anchor="b"/>
          <a:lstStyle>
            <a:lvl1pPr algn="l">
              <a:defRPr sz="4200">
                <a:solidFill>
                  <a:schemeClr val="tx1"/>
                </a:solidFill>
              </a:defRPr>
            </a:lvl1pPr>
          </a:lstStyle>
          <a:p>
            <a:r>
              <a:rPr lang="en-US" dirty="0"/>
              <a:t>Section title, 42pt bold,</a:t>
            </a:r>
            <a:br>
              <a:rPr lang="en-US" dirty="0"/>
            </a:br>
            <a:r>
              <a:rPr lang="en-US" dirty="0"/>
              <a:t>two line limit</a:t>
            </a:r>
          </a:p>
        </p:txBody>
      </p:sp>
      <p:sp>
        <p:nvSpPr>
          <p:cNvPr id="6" name="Rectangle 5">
            <a:extLst>
              <a:ext uri="{FF2B5EF4-FFF2-40B4-BE49-F238E27FC236}">
                <a16:creationId xmlns:a16="http://schemas.microsoft.com/office/drawing/2014/main" id="{72A4E926-E6DD-4445-A2B7-16435D43885D}"/>
              </a:ext>
            </a:extLst>
          </p:cNvPr>
          <p:cNvSpPr/>
          <p:nvPr userDrawn="1"/>
        </p:nvSpPr>
        <p:spPr>
          <a:xfrm>
            <a:off x="0" y="0"/>
            <a:ext cx="731520" cy="6858000"/>
          </a:xfrm>
          <a:prstGeom prst="rect">
            <a:avLst/>
          </a:prstGeom>
          <a:solidFill>
            <a:srgbClr val="D72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ubtitle 2">
            <a:extLst>
              <a:ext uri="{FF2B5EF4-FFF2-40B4-BE49-F238E27FC236}">
                <a16:creationId xmlns:a16="http://schemas.microsoft.com/office/drawing/2014/main" id="{DC28D724-ABC2-43F1-B7FB-6D0FCC14C42B}"/>
              </a:ext>
            </a:extLst>
          </p:cNvPr>
          <p:cNvSpPr>
            <a:spLocks noGrp="1"/>
          </p:cNvSpPr>
          <p:nvPr>
            <p:ph type="subTitle" idx="1" hasCustomPrompt="1"/>
          </p:nvPr>
        </p:nvSpPr>
        <p:spPr>
          <a:xfrm>
            <a:off x="1554480" y="3852907"/>
            <a:ext cx="6284595" cy="618270"/>
          </a:xfrm>
          <a:prstGeom prst="rect">
            <a:avLst/>
          </a:prstGeo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Other information, 24pt</a:t>
            </a:r>
          </a:p>
        </p:txBody>
      </p:sp>
    </p:spTree>
    <p:extLst>
      <p:ext uri="{BB962C8B-B14F-4D97-AF65-F5344CB8AC3E}">
        <p14:creationId xmlns:p14="http://schemas.microsoft.com/office/powerpoint/2010/main" val="11673839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vider Yellow 3">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E2F044E3-ABA8-4FCA-8DB3-9D2A3AF5A9B2}"/>
              </a:ext>
            </a:extLst>
          </p:cNvPr>
          <p:cNvSpPr>
            <a:spLocks noGrp="1"/>
          </p:cNvSpPr>
          <p:nvPr>
            <p:ph type="pic" sz="quarter" idx="11" hasCustomPrompt="1"/>
          </p:nvPr>
        </p:nvSpPr>
        <p:spPr>
          <a:xfrm>
            <a:off x="9308465" y="0"/>
            <a:ext cx="2880360" cy="6858000"/>
          </a:xfrm>
          <a:prstGeom prst="rect">
            <a:avLst/>
          </a:prstGeom>
          <a:solidFill>
            <a:srgbClr val="BFBFBF"/>
          </a:solidFill>
        </p:spPr>
        <p:txBody>
          <a:bodyPr lIns="182880" tIns="182880" rIns="182880"/>
          <a:lstStyle>
            <a:lvl1pPr marL="0" indent="0">
              <a:buFontTx/>
              <a:buNone/>
              <a:defRPr sz="1400"/>
            </a:lvl1pPr>
          </a:lstStyle>
          <a:p>
            <a:r>
              <a:rPr lang="en-US" dirty="0"/>
              <a:t>Drag picture to placeholder or click icon to add, then send to back</a:t>
            </a:r>
          </a:p>
        </p:txBody>
      </p:sp>
      <p:sp>
        <p:nvSpPr>
          <p:cNvPr id="4" name="Rectangle 3">
            <a:extLst>
              <a:ext uri="{FF2B5EF4-FFF2-40B4-BE49-F238E27FC236}">
                <a16:creationId xmlns:a16="http://schemas.microsoft.com/office/drawing/2014/main" id="{1761BC7D-F6A8-4B8C-8988-78A8B2B3A641}"/>
              </a:ext>
            </a:extLst>
          </p:cNvPr>
          <p:cNvSpPr/>
          <p:nvPr userDrawn="1"/>
        </p:nvSpPr>
        <p:spPr>
          <a:xfrm>
            <a:off x="8025618" y="0"/>
            <a:ext cx="1287194" cy="6858000"/>
          </a:xfrm>
          <a:prstGeom prst="rect">
            <a:avLst/>
          </a:prstGeom>
          <a:solidFill>
            <a:srgbClr val="FFB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1">
            <a:extLst>
              <a:ext uri="{FF2B5EF4-FFF2-40B4-BE49-F238E27FC236}">
                <a16:creationId xmlns:a16="http://schemas.microsoft.com/office/drawing/2014/main" id="{DE10D0F1-8F2C-4DDA-9888-4013DEBE3F5A}"/>
              </a:ext>
            </a:extLst>
          </p:cNvPr>
          <p:cNvSpPr>
            <a:spLocks noGrp="1"/>
          </p:cNvSpPr>
          <p:nvPr>
            <p:ph type="ctrTitle" hasCustomPrompt="1"/>
          </p:nvPr>
        </p:nvSpPr>
        <p:spPr>
          <a:xfrm>
            <a:off x="1554480" y="2156384"/>
            <a:ext cx="6246495" cy="1371600"/>
          </a:xfrm>
          <a:prstGeom prst="rect">
            <a:avLst/>
          </a:prstGeom>
        </p:spPr>
        <p:txBody>
          <a:bodyPr anchor="b"/>
          <a:lstStyle>
            <a:lvl1pPr algn="l">
              <a:defRPr sz="4200">
                <a:solidFill>
                  <a:schemeClr val="tx1"/>
                </a:solidFill>
              </a:defRPr>
            </a:lvl1pPr>
          </a:lstStyle>
          <a:p>
            <a:r>
              <a:rPr lang="en-US" dirty="0"/>
              <a:t>Section title, 42pt bold,</a:t>
            </a:r>
            <a:br>
              <a:rPr lang="en-US" dirty="0"/>
            </a:br>
            <a:r>
              <a:rPr lang="en-US" dirty="0"/>
              <a:t>two line limit</a:t>
            </a:r>
          </a:p>
        </p:txBody>
      </p:sp>
      <p:sp>
        <p:nvSpPr>
          <p:cNvPr id="6" name="Rectangle 5">
            <a:extLst>
              <a:ext uri="{FF2B5EF4-FFF2-40B4-BE49-F238E27FC236}">
                <a16:creationId xmlns:a16="http://schemas.microsoft.com/office/drawing/2014/main" id="{7E9BE650-88FB-4C28-A8AF-D711AFE8B77B}"/>
              </a:ext>
            </a:extLst>
          </p:cNvPr>
          <p:cNvSpPr/>
          <p:nvPr userDrawn="1"/>
        </p:nvSpPr>
        <p:spPr>
          <a:xfrm>
            <a:off x="0" y="0"/>
            <a:ext cx="731520" cy="6858000"/>
          </a:xfrm>
          <a:prstGeom prst="rect">
            <a:avLst/>
          </a:prstGeom>
          <a:solidFill>
            <a:srgbClr val="FFA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ubtitle 2">
            <a:extLst>
              <a:ext uri="{FF2B5EF4-FFF2-40B4-BE49-F238E27FC236}">
                <a16:creationId xmlns:a16="http://schemas.microsoft.com/office/drawing/2014/main" id="{28F98B98-D7C6-46EC-9267-729CE83E3102}"/>
              </a:ext>
            </a:extLst>
          </p:cNvPr>
          <p:cNvSpPr>
            <a:spLocks noGrp="1"/>
          </p:cNvSpPr>
          <p:nvPr>
            <p:ph type="subTitle" idx="1" hasCustomPrompt="1"/>
          </p:nvPr>
        </p:nvSpPr>
        <p:spPr>
          <a:xfrm>
            <a:off x="1554480" y="3852907"/>
            <a:ext cx="6246495" cy="618270"/>
          </a:xfrm>
          <a:prstGeom prst="rect">
            <a:avLst/>
          </a:prstGeo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Other information, 24pt</a:t>
            </a:r>
          </a:p>
        </p:txBody>
      </p:sp>
    </p:spTree>
    <p:extLst>
      <p:ext uri="{BB962C8B-B14F-4D97-AF65-F5344CB8AC3E}">
        <p14:creationId xmlns:p14="http://schemas.microsoft.com/office/powerpoint/2010/main" val="11020956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vider Green 3">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77C92325-AE63-4CDE-A517-75A321318A86}"/>
              </a:ext>
            </a:extLst>
          </p:cNvPr>
          <p:cNvSpPr>
            <a:spLocks noGrp="1"/>
          </p:cNvSpPr>
          <p:nvPr>
            <p:ph type="pic" sz="quarter" idx="11" hasCustomPrompt="1"/>
          </p:nvPr>
        </p:nvSpPr>
        <p:spPr>
          <a:xfrm>
            <a:off x="9308465" y="0"/>
            <a:ext cx="2880360" cy="6858000"/>
          </a:xfrm>
          <a:prstGeom prst="rect">
            <a:avLst/>
          </a:prstGeom>
          <a:solidFill>
            <a:srgbClr val="BFBFBF"/>
          </a:solidFill>
        </p:spPr>
        <p:txBody>
          <a:bodyPr lIns="182880" tIns="182880" rIns="182880"/>
          <a:lstStyle>
            <a:lvl1pPr marL="0" indent="0">
              <a:buFontTx/>
              <a:buNone/>
              <a:defRPr sz="1400"/>
            </a:lvl1pPr>
          </a:lstStyle>
          <a:p>
            <a:r>
              <a:rPr lang="en-US" dirty="0"/>
              <a:t>Drag picture to placeholder or click icon to add, then send to back</a:t>
            </a:r>
          </a:p>
        </p:txBody>
      </p:sp>
      <p:sp>
        <p:nvSpPr>
          <p:cNvPr id="4" name="Rectangle 3">
            <a:extLst>
              <a:ext uri="{FF2B5EF4-FFF2-40B4-BE49-F238E27FC236}">
                <a16:creationId xmlns:a16="http://schemas.microsoft.com/office/drawing/2014/main" id="{4A846A63-40AE-4B26-9CA9-D4B7A2D44BC7}"/>
              </a:ext>
            </a:extLst>
          </p:cNvPr>
          <p:cNvSpPr/>
          <p:nvPr userDrawn="1"/>
        </p:nvSpPr>
        <p:spPr>
          <a:xfrm>
            <a:off x="8025618" y="0"/>
            <a:ext cx="1287194" cy="6858000"/>
          </a:xfrm>
          <a:prstGeom prst="rect">
            <a:avLst/>
          </a:prstGeom>
          <a:solidFill>
            <a:srgbClr val="0AD2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E7EA203E-F39D-4213-BA5B-302BDBD2B48C}"/>
              </a:ext>
            </a:extLst>
          </p:cNvPr>
          <p:cNvSpPr>
            <a:spLocks noGrp="1"/>
          </p:cNvSpPr>
          <p:nvPr>
            <p:ph type="ctrTitle" hasCustomPrompt="1"/>
          </p:nvPr>
        </p:nvSpPr>
        <p:spPr>
          <a:xfrm>
            <a:off x="1554480" y="2156384"/>
            <a:ext cx="6236970" cy="1371600"/>
          </a:xfrm>
          <a:prstGeom prst="rect">
            <a:avLst/>
          </a:prstGeom>
        </p:spPr>
        <p:txBody>
          <a:bodyPr anchor="b"/>
          <a:lstStyle>
            <a:lvl1pPr algn="l">
              <a:defRPr sz="4200">
                <a:solidFill>
                  <a:schemeClr val="tx1"/>
                </a:solidFill>
              </a:defRPr>
            </a:lvl1pPr>
          </a:lstStyle>
          <a:p>
            <a:r>
              <a:rPr lang="en-US" dirty="0"/>
              <a:t>Section title, 42pt bold,</a:t>
            </a:r>
            <a:br>
              <a:rPr lang="en-US" dirty="0"/>
            </a:br>
            <a:r>
              <a:rPr lang="en-US" dirty="0"/>
              <a:t>two line limit</a:t>
            </a:r>
          </a:p>
        </p:txBody>
      </p:sp>
      <p:sp>
        <p:nvSpPr>
          <p:cNvPr id="6" name="Rectangle 5">
            <a:extLst>
              <a:ext uri="{FF2B5EF4-FFF2-40B4-BE49-F238E27FC236}">
                <a16:creationId xmlns:a16="http://schemas.microsoft.com/office/drawing/2014/main" id="{62D3AC56-2BA2-4FE0-B500-1DB245CD0075}"/>
              </a:ext>
            </a:extLst>
          </p:cNvPr>
          <p:cNvSpPr/>
          <p:nvPr userDrawn="1"/>
        </p:nvSpPr>
        <p:spPr>
          <a:xfrm>
            <a:off x="0" y="0"/>
            <a:ext cx="731520" cy="6858000"/>
          </a:xfrm>
          <a:prstGeom prst="rect">
            <a:avLst/>
          </a:prstGeom>
          <a:solidFill>
            <a:srgbClr val="007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ubtitle 2">
            <a:extLst>
              <a:ext uri="{FF2B5EF4-FFF2-40B4-BE49-F238E27FC236}">
                <a16:creationId xmlns:a16="http://schemas.microsoft.com/office/drawing/2014/main" id="{BF58D9EC-57DC-4898-A547-C71390CAAD99}"/>
              </a:ext>
            </a:extLst>
          </p:cNvPr>
          <p:cNvSpPr>
            <a:spLocks noGrp="1"/>
          </p:cNvSpPr>
          <p:nvPr>
            <p:ph type="subTitle" idx="1" hasCustomPrompt="1"/>
          </p:nvPr>
        </p:nvSpPr>
        <p:spPr>
          <a:xfrm>
            <a:off x="1554480" y="3852907"/>
            <a:ext cx="6236970" cy="618270"/>
          </a:xfrm>
          <a:prstGeom prst="rect">
            <a:avLst/>
          </a:prstGeo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Other information, 24pt</a:t>
            </a:r>
          </a:p>
        </p:txBody>
      </p:sp>
    </p:spTree>
    <p:extLst>
      <p:ext uri="{BB962C8B-B14F-4D97-AF65-F5344CB8AC3E}">
        <p14:creationId xmlns:p14="http://schemas.microsoft.com/office/powerpoint/2010/main" val="18262820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AU" dirty="0"/>
          </a:p>
        </p:txBody>
      </p:sp>
      <p:sp>
        <p:nvSpPr>
          <p:cNvPr id="7" name="Slide Number Placeholder 6"/>
          <p:cNvSpPr>
            <a:spLocks noGrp="1"/>
          </p:cNvSpPr>
          <p:nvPr>
            <p:ph type="sldNum" sz="quarter" idx="12"/>
          </p:nvPr>
        </p:nvSpPr>
        <p:spPr/>
        <p:txBody>
          <a:bodyPr/>
          <a:lstStyle/>
          <a:p>
            <a:fld id="{9B3E39EC-4BE2-4DEA-81C0-4ABC0AAB4AC0}" type="slidenum">
              <a:rPr lang="en-AU" smtClean="0"/>
              <a:t>‹#›</a:t>
            </a:fld>
            <a:endParaRPr lang="en-AU" dirty="0"/>
          </a:p>
        </p:txBody>
      </p:sp>
      <p:sp>
        <p:nvSpPr>
          <p:cNvPr id="8" name="Content Placeholder 2"/>
          <p:cNvSpPr>
            <a:spLocks noGrp="1"/>
          </p:cNvSpPr>
          <p:nvPr>
            <p:ph sz="half" idx="1"/>
          </p:nvPr>
        </p:nvSpPr>
        <p:spPr>
          <a:xfrm>
            <a:off x="604011" y="1052736"/>
            <a:ext cx="5390389" cy="4896544"/>
          </a:xfrm>
        </p:spPr>
        <p:txBody>
          <a:bodyPr>
            <a:no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9" name="Content Placeholder 3"/>
          <p:cNvSpPr>
            <a:spLocks noGrp="1"/>
          </p:cNvSpPr>
          <p:nvPr>
            <p:ph sz="half" idx="2"/>
          </p:nvPr>
        </p:nvSpPr>
        <p:spPr>
          <a:xfrm>
            <a:off x="6192011" y="1052736"/>
            <a:ext cx="5390389" cy="4896544"/>
          </a:xfrm>
        </p:spPr>
        <p:txBody>
          <a:bodyPr>
            <a:no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3" name="Footer Placeholder 2"/>
          <p:cNvSpPr>
            <a:spLocks noGrp="1"/>
          </p:cNvSpPr>
          <p:nvPr>
            <p:ph type="ftr" sz="quarter" idx="13"/>
          </p:nvPr>
        </p:nvSpPr>
        <p:spPr/>
        <p:txBody>
          <a:bodyPr/>
          <a:lstStyle/>
          <a:p>
            <a:endParaRPr lang="en-AU" dirty="0"/>
          </a:p>
        </p:txBody>
      </p:sp>
    </p:spTree>
    <p:extLst>
      <p:ext uri="{BB962C8B-B14F-4D97-AF65-F5344CB8AC3E}">
        <p14:creationId xmlns:p14="http://schemas.microsoft.com/office/powerpoint/2010/main" val="144945955"/>
      </p:ext>
    </p:extLst>
  </p:cSld>
  <p:clrMapOvr>
    <a:masterClrMapping/>
  </p:clrMapOvr>
  <p:extLst>
    <p:ext uri="{DCECCB84-F9BA-43D5-87BE-67443E8EF086}">
      <p15:sldGuideLst xmlns:p15="http://schemas.microsoft.com/office/powerpoint/2012/main">
        <p15:guide id="1" pos="2880">
          <p15:clr>
            <a:srgbClr val="FBAE40"/>
          </p15:clr>
        </p15:guide>
        <p15:guide id="2" orient="horz" pos="216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and Content -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2800"/>
            </a:lvl1pPr>
          </a:lstStyle>
          <a:p>
            <a:r>
              <a:rPr lang="en-US" dirty="0"/>
              <a:t>Click to add title</a:t>
            </a:r>
            <a:endParaRPr lang="en-AU" dirty="0"/>
          </a:p>
        </p:txBody>
      </p:sp>
      <p:sp>
        <p:nvSpPr>
          <p:cNvPr id="3" name="Content Placeholder 2"/>
          <p:cNvSpPr>
            <a:spLocks noGrp="1"/>
          </p:cNvSpPr>
          <p:nvPr>
            <p:ph idx="1"/>
          </p:nvPr>
        </p:nvSpPr>
        <p:spPr>
          <a:xfrm>
            <a:off x="609600" y="1053264"/>
            <a:ext cx="10972800" cy="4896000"/>
          </a:xfrm>
        </p:spPr>
        <p:txBody>
          <a:bodyPr>
            <a:noAutofit/>
          </a:bodyPr>
          <a:lstStyle>
            <a:lvl1pPr marL="324000" indent="-324000">
              <a:spcBef>
                <a:spcPts val="600"/>
              </a:spcBef>
              <a:spcAft>
                <a:spcPts val="0"/>
              </a:spcAft>
              <a:buFont typeface="Arial" panose="020B0604020202020204" pitchFamily="34" charset="0"/>
              <a:buChar char="•"/>
              <a:defRPr sz="2800">
                <a:solidFill>
                  <a:schemeClr val="tx1"/>
                </a:solidFill>
              </a:defRPr>
            </a:lvl1pPr>
            <a:lvl2pPr marL="684000">
              <a:spcBef>
                <a:spcPts val="600"/>
              </a:spcBef>
              <a:defRPr>
                <a:solidFill>
                  <a:schemeClr val="tx1"/>
                </a:solidFill>
              </a:defRPr>
            </a:lvl2pPr>
            <a:lvl3pPr marL="1008000">
              <a:spcBef>
                <a:spcPts val="600"/>
              </a:spcBef>
              <a:defRPr>
                <a:solidFill>
                  <a:schemeClr val="tx1"/>
                </a:solidFill>
              </a:defRPr>
            </a:lvl3pPr>
            <a:lvl4pPr marL="1404000">
              <a:spcBef>
                <a:spcPts val="600"/>
              </a:spcBef>
              <a:defRPr sz="2000">
                <a:solidFill>
                  <a:schemeClr val="tx1"/>
                </a:solidFill>
              </a:defRPr>
            </a:lvl4pPr>
            <a:lvl5pPr marL="1728000">
              <a:spcBef>
                <a:spcPts val="600"/>
              </a:spcBef>
              <a:defRPr sz="20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a:p>
            <a:pPr lvl="0"/>
            <a:endParaRPr lang="en-US" dirty="0"/>
          </a:p>
        </p:txBody>
      </p:sp>
      <p:sp>
        <p:nvSpPr>
          <p:cNvPr id="6" name="Slide Number Placeholder 5"/>
          <p:cNvSpPr>
            <a:spLocks noGrp="1"/>
          </p:cNvSpPr>
          <p:nvPr>
            <p:ph type="sldNum" sz="quarter" idx="12"/>
          </p:nvPr>
        </p:nvSpPr>
        <p:spPr/>
        <p:txBody>
          <a:bodyPr/>
          <a:lstStyle/>
          <a:p>
            <a:fld id="{9B3E39EC-4BE2-4DEA-81C0-4ABC0AAB4AC0}" type="slidenum">
              <a:rPr lang="en-AU" smtClean="0"/>
              <a:t>‹#›</a:t>
            </a:fld>
            <a:endParaRPr lang="en-AU" dirty="0"/>
          </a:p>
        </p:txBody>
      </p:sp>
      <p:sp>
        <p:nvSpPr>
          <p:cNvPr id="4" name="Footer Placeholder 3"/>
          <p:cNvSpPr>
            <a:spLocks noGrp="1"/>
          </p:cNvSpPr>
          <p:nvPr>
            <p:ph type="ftr" sz="quarter" idx="13"/>
          </p:nvPr>
        </p:nvSpPr>
        <p:spPr/>
        <p:txBody>
          <a:bodyPr/>
          <a:lstStyle/>
          <a:p>
            <a:endParaRPr lang="en-AU" dirty="0"/>
          </a:p>
        </p:txBody>
      </p:sp>
    </p:spTree>
    <p:extLst>
      <p:ext uri="{BB962C8B-B14F-4D97-AF65-F5344CB8AC3E}">
        <p14:creationId xmlns:p14="http://schemas.microsoft.com/office/powerpoint/2010/main" val="17996547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Black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a:xfrm>
            <a:off x="9281159" y="6309360"/>
            <a:ext cx="2560320" cy="274320"/>
          </a:xfrm>
          <a:prstGeom prst="rect">
            <a:avLst/>
          </a:prstGeom>
        </p:spPr>
        <p:txBody>
          <a:body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p:nvPr>
        </p:nvSpPr>
        <p:spPr>
          <a:xfrm>
            <a:off x="319723" y="1243013"/>
            <a:ext cx="11521440" cy="4935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Rectangle 13">
            <a:extLst>
              <a:ext uri="{FF2B5EF4-FFF2-40B4-BE49-F238E27FC236}">
                <a16:creationId xmlns:a16="http://schemas.microsoft.com/office/drawing/2014/main" id="{9F5B10BB-2279-444D-A69E-B8C415407EFF}"/>
              </a:ext>
            </a:extLst>
          </p:cNvPr>
          <p:cNvSpPr/>
          <p:nvPr userDrawn="1"/>
        </p:nvSpPr>
        <p:spPr>
          <a:xfrm>
            <a:off x="0" y="0"/>
            <a:ext cx="18288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197C72B8-85D1-40F1-943D-22DB1FC9F4C8}"/>
              </a:ext>
            </a:extLst>
          </p:cNvPr>
          <p:cNvCxnSpPr/>
          <p:nvPr userDrawn="1"/>
        </p:nvCxnSpPr>
        <p:spPr>
          <a:xfrm>
            <a:off x="320040" y="6217920"/>
            <a:ext cx="1152144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71465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 Black Li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a:xfrm>
            <a:off x="9281159" y="6309360"/>
            <a:ext cx="2560320" cy="274320"/>
          </a:xfrm>
          <a:prstGeom prst="rect">
            <a:avLst/>
          </a:prstGeom>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p:nvPr>
        </p:nvSpPr>
        <p:spPr>
          <a:xfrm>
            <a:off x="319723" y="1243013"/>
            <a:ext cx="11521440" cy="4935537"/>
          </a:xfrm>
        </p:spPr>
        <p:txBody>
          <a:bodyPr/>
          <a:lstStyle>
            <a:lvl1pPr marL="0" indent="-360000">
              <a:buFont typeface="+mj-lt"/>
              <a:buAutoNum type="arabicPeriod"/>
              <a:defRPr/>
            </a:lvl1pPr>
            <a:lvl2pPr marL="720000" indent="-360000">
              <a:buFont typeface="+mj-lt"/>
              <a:buAutoNum type="arabicPeriod"/>
              <a:defRPr/>
            </a:lvl2pPr>
            <a:lvl3pPr marL="1080000" indent="-360000">
              <a:buFont typeface="+mj-lt"/>
              <a:buAutoNum type="arabicPeriod"/>
              <a:defRPr/>
            </a:lvl3pPr>
            <a:lvl4pPr marL="1440000" indent="-360000">
              <a:buFont typeface="+mj-lt"/>
              <a:buAutoNum type="arabicPeriod"/>
              <a:defRPr/>
            </a:lvl4pPr>
            <a:lvl5pPr marL="1800000" indent="-360000">
              <a:buFont typeface="+mj-lt"/>
              <a:buAutoNum type="arabicPerio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90AEB58B-EBCB-4D36-8CF5-FCD945DA552F}"/>
              </a:ext>
            </a:extLst>
          </p:cNvPr>
          <p:cNvSpPr/>
          <p:nvPr userDrawn="1"/>
        </p:nvSpPr>
        <p:spPr>
          <a:xfrm>
            <a:off x="0" y="0"/>
            <a:ext cx="18288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611E7636-01DC-40CA-9BAD-ABDBEE6B7EF3}"/>
              </a:ext>
            </a:extLst>
          </p:cNvPr>
          <p:cNvCxnSpPr/>
          <p:nvPr userDrawn="1"/>
        </p:nvCxnSpPr>
        <p:spPr>
          <a:xfrm>
            <a:off x="320040" y="6217920"/>
            <a:ext cx="1152144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20929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Blu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a:xfrm>
            <a:off x="9281159" y="6309360"/>
            <a:ext cx="2560320" cy="274320"/>
          </a:xfrm>
          <a:prstGeom prst="rect">
            <a:avLst/>
          </a:prstGeom>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p:nvPr>
        </p:nvSpPr>
        <p:spPr>
          <a:xfrm>
            <a:off x="319723" y="1243013"/>
            <a:ext cx="11521440" cy="4935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a:extLst>
              <a:ext uri="{FF2B5EF4-FFF2-40B4-BE49-F238E27FC236}">
                <a16:creationId xmlns:a16="http://schemas.microsoft.com/office/drawing/2014/main" id="{FB5378AA-48D0-49EA-BE9B-95BC597EFC4C}"/>
              </a:ext>
            </a:extLst>
          </p:cNvPr>
          <p:cNvCxnSpPr/>
          <p:nvPr userDrawn="1"/>
        </p:nvCxnSpPr>
        <p:spPr>
          <a:xfrm>
            <a:off x="320040" y="6217920"/>
            <a:ext cx="1152144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EED51E53-C704-4648-A432-C3D579C368E5}"/>
              </a:ext>
            </a:extLst>
          </p:cNvPr>
          <p:cNvGrpSpPr/>
          <p:nvPr userDrawn="1"/>
        </p:nvGrpSpPr>
        <p:grpSpPr>
          <a:xfrm>
            <a:off x="0" y="-2"/>
            <a:ext cx="182880" cy="6858002"/>
            <a:chOff x="0" y="-2"/>
            <a:chExt cx="182880" cy="6858002"/>
          </a:xfrm>
        </p:grpSpPr>
        <p:sp>
          <p:nvSpPr>
            <p:cNvPr id="11" name="Rectangle 10">
              <a:extLst>
                <a:ext uri="{FF2B5EF4-FFF2-40B4-BE49-F238E27FC236}">
                  <a16:creationId xmlns:a16="http://schemas.microsoft.com/office/drawing/2014/main" id="{EADC94DF-CF22-48A4-BA0A-C4C38A013B84}"/>
                </a:ext>
              </a:extLst>
            </p:cNvPr>
            <p:cNvSpPr/>
            <p:nvPr userDrawn="1"/>
          </p:nvSpPr>
          <p:spPr>
            <a:xfrm>
              <a:off x="0" y="6210887"/>
              <a:ext cx="182880" cy="647113"/>
            </a:xfrm>
            <a:prstGeom prst="rect">
              <a:avLst/>
            </a:prstGeom>
            <a:solidFill>
              <a:srgbClr val="5AE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2AFE780-91D7-411E-9616-15D5F7F95B48}"/>
                </a:ext>
              </a:extLst>
            </p:cNvPr>
            <p:cNvSpPr/>
            <p:nvPr userDrawn="1"/>
          </p:nvSpPr>
          <p:spPr>
            <a:xfrm>
              <a:off x="0" y="-2"/>
              <a:ext cx="182880" cy="4572000"/>
            </a:xfrm>
            <a:prstGeom prst="rect">
              <a:avLst/>
            </a:prstGeom>
            <a:solidFill>
              <a:srgbClr val="231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8CE3C64-85E4-4847-9D32-67A911A0EBFE}"/>
                </a:ext>
              </a:extLst>
            </p:cNvPr>
            <p:cNvSpPr/>
            <p:nvPr userDrawn="1"/>
          </p:nvSpPr>
          <p:spPr>
            <a:xfrm>
              <a:off x="0" y="4517053"/>
              <a:ext cx="182880" cy="1709928"/>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1574359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Purpl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a:xfrm>
            <a:off x="9281159" y="6309360"/>
            <a:ext cx="2560320" cy="274320"/>
          </a:xfrm>
          <a:prstGeom prst="rect">
            <a:avLst/>
          </a:prstGeom>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p:nvPr>
        </p:nvSpPr>
        <p:spPr>
          <a:xfrm>
            <a:off x="319723" y="1243013"/>
            <a:ext cx="11521440" cy="4935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4" name="Straight Connector 13">
            <a:extLst>
              <a:ext uri="{FF2B5EF4-FFF2-40B4-BE49-F238E27FC236}">
                <a16:creationId xmlns:a16="http://schemas.microsoft.com/office/drawing/2014/main" id="{B907F687-555F-42F3-931D-36B1D43F7B7A}"/>
              </a:ext>
            </a:extLst>
          </p:cNvPr>
          <p:cNvCxnSpPr/>
          <p:nvPr userDrawn="1"/>
        </p:nvCxnSpPr>
        <p:spPr>
          <a:xfrm>
            <a:off x="320040" y="6217920"/>
            <a:ext cx="11521440" cy="0"/>
          </a:xfrm>
          <a:prstGeom prst="line">
            <a:avLst/>
          </a:prstGeom>
          <a:ln/>
        </p:spPr>
        <p:style>
          <a:lnRef idx="1">
            <a:schemeClr val="accent2"/>
          </a:lnRef>
          <a:fillRef idx="0">
            <a:schemeClr val="accent2"/>
          </a:fillRef>
          <a:effectRef idx="0">
            <a:schemeClr val="accent2"/>
          </a:effectRef>
          <a:fontRef idx="minor">
            <a:schemeClr val="tx1"/>
          </a:fontRef>
        </p:style>
      </p:cxnSp>
      <p:grpSp>
        <p:nvGrpSpPr>
          <p:cNvPr id="15" name="Group 14">
            <a:extLst>
              <a:ext uri="{FF2B5EF4-FFF2-40B4-BE49-F238E27FC236}">
                <a16:creationId xmlns:a16="http://schemas.microsoft.com/office/drawing/2014/main" id="{4CA72A78-4C30-4C03-A06D-DA1FF4F7AC07}"/>
              </a:ext>
            </a:extLst>
          </p:cNvPr>
          <p:cNvGrpSpPr/>
          <p:nvPr userDrawn="1"/>
        </p:nvGrpSpPr>
        <p:grpSpPr>
          <a:xfrm>
            <a:off x="0" y="-2"/>
            <a:ext cx="182880" cy="6858002"/>
            <a:chOff x="0" y="-2"/>
            <a:chExt cx="182880" cy="6858002"/>
          </a:xfrm>
        </p:grpSpPr>
        <p:sp>
          <p:nvSpPr>
            <p:cNvPr id="16" name="Rectangle 15">
              <a:extLst>
                <a:ext uri="{FF2B5EF4-FFF2-40B4-BE49-F238E27FC236}">
                  <a16:creationId xmlns:a16="http://schemas.microsoft.com/office/drawing/2014/main" id="{B555AB02-14EC-4DB4-A3C8-0D9A8157AFF4}"/>
                </a:ext>
              </a:extLst>
            </p:cNvPr>
            <p:cNvSpPr/>
            <p:nvPr userDrawn="1"/>
          </p:nvSpPr>
          <p:spPr>
            <a:xfrm>
              <a:off x="0" y="6210887"/>
              <a:ext cx="182880" cy="647113"/>
            </a:xfrm>
            <a:prstGeom prst="rect">
              <a:avLst/>
            </a:prstGeom>
            <a:solidFill>
              <a:srgbClr val="D7A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75C5320F-164D-4C85-8156-0F5DC144649D}"/>
                </a:ext>
              </a:extLst>
            </p:cNvPr>
            <p:cNvSpPr/>
            <p:nvPr userDrawn="1"/>
          </p:nvSpPr>
          <p:spPr>
            <a:xfrm>
              <a:off x="0" y="-2"/>
              <a:ext cx="182880" cy="4572000"/>
            </a:xfrm>
            <a:prstGeom prst="rect">
              <a:avLst/>
            </a:prstGeom>
            <a:solidFill>
              <a:srgbClr val="6F0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9448BF6-A9B1-4435-9787-4CFEFE2B3C13}"/>
                </a:ext>
              </a:extLst>
            </p:cNvPr>
            <p:cNvSpPr/>
            <p:nvPr userDrawn="1"/>
          </p:nvSpPr>
          <p:spPr>
            <a:xfrm>
              <a:off x="0" y="4517053"/>
              <a:ext cx="182880" cy="1709928"/>
            </a:xfrm>
            <a:prstGeom prst="rect">
              <a:avLst/>
            </a:prstGeom>
            <a:solidFill>
              <a:srgbClr val="A80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0532734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Red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a:xfrm>
            <a:off x="9281159" y="6309360"/>
            <a:ext cx="2560320" cy="274320"/>
          </a:xfrm>
          <a:prstGeom prst="rect">
            <a:avLst/>
          </a:prstGeom>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p:nvPr>
        </p:nvSpPr>
        <p:spPr>
          <a:xfrm>
            <a:off x="319723" y="1243013"/>
            <a:ext cx="11521440" cy="4935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4" name="Straight Connector 13">
            <a:extLst>
              <a:ext uri="{FF2B5EF4-FFF2-40B4-BE49-F238E27FC236}">
                <a16:creationId xmlns:a16="http://schemas.microsoft.com/office/drawing/2014/main" id="{B907F687-555F-42F3-931D-36B1D43F7B7A}"/>
              </a:ext>
            </a:extLst>
          </p:cNvPr>
          <p:cNvCxnSpPr/>
          <p:nvPr userDrawn="1"/>
        </p:nvCxnSpPr>
        <p:spPr>
          <a:xfrm>
            <a:off x="320040" y="6217920"/>
            <a:ext cx="11521440" cy="0"/>
          </a:xfrm>
          <a:prstGeom prst="line">
            <a:avLst/>
          </a:prstGeom>
          <a:ln>
            <a:solidFill>
              <a:schemeClr val="accent3"/>
            </a:solidFill>
          </a:ln>
        </p:spPr>
        <p:style>
          <a:lnRef idx="1">
            <a:schemeClr val="accent2"/>
          </a:lnRef>
          <a:fillRef idx="0">
            <a:schemeClr val="accent2"/>
          </a:fillRef>
          <a:effectRef idx="0">
            <a:schemeClr val="accent2"/>
          </a:effectRef>
          <a:fontRef idx="minor">
            <a:schemeClr val="tx1"/>
          </a:fontRef>
        </p:style>
      </p:cxnSp>
      <p:grpSp>
        <p:nvGrpSpPr>
          <p:cNvPr id="12" name="Group 11">
            <a:extLst>
              <a:ext uri="{FF2B5EF4-FFF2-40B4-BE49-F238E27FC236}">
                <a16:creationId xmlns:a16="http://schemas.microsoft.com/office/drawing/2014/main" id="{1C240F09-DD7C-4C8C-8DAD-8BC809392125}"/>
              </a:ext>
            </a:extLst>
          </p:cNvPr>
          <p:cNvGrpSpPr/>
          <p:nvPr userDrawn="1"/>
        </p:nvGrpSpPr>
        <p:grpSpPr>
          <a:xfrm>
            <a:off x="0" y="-2"/>
            <a:ext cx="182880" cy="6858002"/>
            <a:chOff x="0" y="-2"/>
            <a:chExt cx="182880" cy="6858002"/>
          </a:xfrm>
        </p:grpSpPr>
        <p:sp>
          <p:nvSpPr>
            <p:cNvPr id="13" name="Rectangle 12">
              <a:extLst>
                <a:ext uri="{FF2B5EF4-FFF2-40B4-BE49-F238E27FC236}">
                  <a16:creationId xmlns:a16="http://schemas.microsoft.com/office/drawing/2014/main" id="{D4A91B95-0BE4-4F1C-91A7-56D87D69E7D1}"/>
                </a:ext>
              </a:extLst>
            </p:cNvPr>
            <p:cNvSpPr/>
            <p:nvPr userDrawn="1"/>
          </p:nvSpPr>
          <p:spPr>
            <a:xfrm>
              <a:off x="0" y="6210887"/>
              <a:ext cx="182880" cy="647113"/>
            </a:xfrm>
            <a:prstGeom prst="rect">
              <a:avLst/>
            </a:prstGeom>
            <a:solidFill>
              <a:srgbClr val="FF91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C7B9BDB8-BECF-451A-A4D3-80341F2150FB}"/>
                </a:ext>
              </a:extLst>
            </p:cNvPr>
            <p:cNvSpPr/>
            <p:nvPr userDrawn="1"/>
          </p:nvSpPr>
          <p:spPr>
            <a:xfrm>
              <a:off x="0" y="-2"/>
              <a:ext cx="182880" cy="4572000"/>
            </a:xfrm>
            <a:prstGeom prst="rect">
              <a:avLst/>
            </a:prstGeom>
            <a:solidFill>
              <a:srgbClr val="D72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53581BC-072A-4FF4-A41A-C4969ED95D61}"/>
                </a:ext>
              </a:extLst>
            </p:cNvPr>
            <p:cNvSpPr/>
            <p:nvPr userDrawn="1"/>
          </p:nvSpPr>
          <p:spPr>
            <a:xfrm>
              <a:off x="0" y="4517053"/>
              <a:ext cx="182880" cy="1709928"/>
            </a:xfrm>
            <a:prstGeom prst="rect">
              <a:avLst/>
            </a:prstGeom>
            <a:solidFill>
              <a:srgbClr val="FF46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843224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Yellow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a:xfrm>
            <a:off x="9281159" y="6309360"/>
            <a:ext cx="2560320" cy="274320"/>
          </a:xfrm>
          <a:prstGeom prst="rect">
            <a:avLst/>
          </a:prstGeom>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p:nvPr>
        </p:nvSpPr>
        <p:spPr>
          <a:xfrm>
            <a:off x="319723" y="1243013"/>
            <a:ext cx="11521440" cy="4935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1" name="Straight Connector 10">
            <a:extLst>
              <a:ext uri="{FF2B5EF4-FFF2-40B4-BE49-F238E27FC236}">
                <a16:creationId xmlns:a16="http://schemas.microsoft.com/office/drawing/2014/main" id="{7755056D-1B7D-47BE-B9C1-919DD1AE7AEC}"/>
              </a:ext>
            </a:extLst>
          </p:cNvPr>
          <p:cNvCxnSpPr/>
          <p:nvPr userDrawn="1"/>
        </p:nvCxnSpPr>
        <p:spPr>
          <a:xfrm>
            <a:off x="320040" y="6217920"/>
            <a:ext cx="11521440" cy="0"/>
          </a:xfrm>
          <a:prstGeom prst="line">
            <a:avLst/>
          </a:prstGeom>
          <a:ln/>
        </p:spPr>
        <p:style>
          <a:lnRef idx="1">
            <a:schemeClr val="accent4"/>
          </a:lnRef>
          <a:fillRef idx="0">
            <a:schemeClr val="accent4"/>
          </a:fillRef>
          <a:effectRef idx="0">
            <a:schemeClr val="accent4"/>
          </a:effectRef>
          <a:fontRef idx="minor">
            <a:schemeClr val="tx1"/>
          </a:fontRef>
        </p:style>
      </p:cxnSp>
      <p:grpSp>
        <p:nvGrpSpPr>
          <p:cNvPr id="15" name="Group 14">
            <a:extLst>
              <a:ext uri="{FF2B5EF4-FFF2-40B4-BE49-F238E27FC236}">
                <a16:creationId xmlns:a16="http://schemas.microsoft.com/office/drawing/2014/main" id="{9E34328E-B1C6-4BE7-A077-911C6B42267B}"/>
              </a:ext>
            </a:extLst>
          </p:cNvPr>
          <p:cNvGrpSpPr/>
          <p:nvPr userDrawn="1"/>
        </p:nvGrpSpPr>
        <p:grpSpPr>
          <a:xfrm>
            <a:off x="0" y="0"/>
            <a:ext cx="182880" cy="6858832"/>
            <a:chOff x="0" y="-2"/>
            <a:chExt cx="182880" cy="6923319"/>
          </a:xfrm>
        </p:grpSpPr>
        <p:sp>
          <p:nvSpPr>
            <p:cNvPr id="16" name="Rectangle 15">
              <a:extLst>
                <a:ext uri="{FF2B5EF4-FFF2-40B4-BE49-F238E27FC236}">
                  <a16:creationId xmlns:a16="http://schemas.microsoft.com/office/drawing/2014/main" id="{58E1AD2A-72E1-41C3-A8C7-1E05E5A1C80F}"/>
                </a:ext>
              </a:extLst>
            </p:cNvPr>
            <p:cNvSpPr/>
            <p:nvPr userDrawn="1"/>
          </p:nvSpPr>
          <p:spPr>
            <a:xfrm>
              <a:off x="0" y="6276204"/>
              <a:ext cx="182880" cy="647113"/>
            </a:xfrm>
            <a:prstGeom prst="rect">
              <a:avLst/>
            </a:prstGeom>
            <a:solidFill>
              <a:srgbClr val="FFDC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0137D73-4F1E-4A64-9A95-EC0B5FC68BC2}"/>
                </a:ext>
              </a:extLst>
            </p:cNvPr>
            <p:cNvSpPr/>
            <p:nvPr userDrawn="1"/>
          </p:nvSpPr>
          <p:spPr>
            <a:xfrm>
              <a:off x="0" y="-2"/>
              <a:ext cx="182880" cy="4572000"/>
            </a:xfrm>
            <a:prstGeom prst="rect">
              <a:avLst/>
            </a:prstGeom>
            <a:solidFill>
              <a:srgbClr val="FFA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444ABFA-4863-4BAD-83D2-E9328E5E3C37}"/>
                </a:ext>
              </a:extLst>
            </p:cNvPr>
            <p:cNvSpPr/>
            <p:nvPr userDrawn="1"/>
          </p:nvSpPr>
          <p:spPr>
            <a:xfrm>
              <a:off x="0" y="4573039"/>
              <a:ext cx="182880" cy="1709928"/>
            </a:xfrm>
            <a:prstGeom prst="rect">
              <a:avLst/>
            </a:prstGeom>
            <a:solidFill>
              <a:srgbClr val="FFB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4493459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Green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a:xfrm>
            <a:off x="9281159" y="6309360"/>
            <a:ext cx="2560320" cy="274320"/>
          </a:xfrm>
          <a:prstGeom prst="rect">
            <a:avLst/>
          </a:prstGeom>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p:nvPr>
        </p:nvSpPr>
        <p:spPr>
          <a:xfrm>
            <a:off x="319723" y="1243013"/>
            <a:ext cx="11521440" cy="4935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A7D4838C-2ED6-416D-BA07-57109830E0FE}"/>
              </a:ext>
            </a:extLst>
          </p:cNvPr>
          <p:cNvCxnSpPr/>
          <p:nvPr userDrawn="1"/>
        </p:nvCxnSpPr>
        <p:spPr>
          <a:xfrm>
            <a:off x="320040" y="6217920"/>
            <a:ext cx="11521440" cy="0"/>
          </a:xfrm>
          <a:prstGeom prst="line">
            <a:avLst/>
          </a:prstGeom>
          <a:ln/>
        </p:spPr>
        <p:style>
          <a:lnRef idx="1">
            <a:schemeClr val="accent5"/>
          </a:lnRef>
          <a:fillRef idx="0">
            <a:schemeClr val="accent5"/>
          </a:fillRef>
          <a:effectRef idx="0">
            <a:schemeClr val="accent5"/>
          </a:effectRef>
          <a:fontRef idx="minor">
            <a:schemeClr val="tx1"/>
          </a:fontRef>
        </p:style>
      </p:cxnSp>
      <p:grpSp>
        <p:nvGrpSpPr>
          <p:cNvPr id="13" name="Group 12">
            <a:extLst>
              <a:ext uri="{FF2B5EF4-FFF2-40B4-BE49-F238E27FC236}">
                <a16:creationId xmlns:a16="http://schemas.microsoft.com/office/drawing/2014/main" id="{14466649-CD9C-476C-918B-BEB28E180304}"/>
              </a:ext>
            </a:extLst>
          </p:cNvPr>
          <p:cNvGrpSpPr/>
          <p:nvPr userDrawn="1"/>
        </p:nvGrpSpPr>
        <p:grpSpPr>
          <a:xfrm>
            <a:off x="0" y="-2"/>
            <a:ext cx="182880" cy="6858002"/>
            <a:chOff x="0" y="-2"/>
            <a:chExt cx="182880" cy="6858002"/>
          </a:xfrm>
        </p:grpSpPr>
        <p:sp>
          <p:nvSpPr>
            <p:cNvPr id="14" name="Rectangle 13">
              <a:extLst>
                <a:ext uri="{FF2B5EF4-FFF2-40B4-BE49-F238E27FC236}">
                  <a16:creationId xmlns:a16="http://schemas.microsoft.com/office/drawing/2014/main" id="{AE9D4282-E4E1-4CDD-9678-C1191C5B3FE7}"/>
                </a:ext>
              </a:extLst>
            </p:cNvPr>
            <p:cNvSpPr/>
            <p:nvPr userDrawn="1"/>
          </p:nvSpPr>
          <p:spPr>
            <a:xfrm>
              <a:off x="0" y="6210887"/>
              <a:ext cx="182880" cy="647113"/>
            </a:xfrm>
            <a:prstGeom prst="rect">
              <a:avLst/>
            </a:prstGeom>
            <a:solidFill>
              <a:srgbClr val="78FA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BB522D8A-7AFE-42B3-8DA1-7172318C8885}"/>
                </a:ext>
              </a:extLst>
            </p:cNvPr>
            <p:cNvSpPr/>
            <p:nvPr userDrawn="1"/>
          </p:nvSpPr>
          <p:spPr>
            <a:xfrm>
              <a:off x="0" y="-2"/>
              <a:ext cx="182880" cy="4572000"/>
            </a:xfrm>
            <a:prstGeom prst="rect">
              <a:avLst/>
            </a:prstGeom>
            <a:solidFill>
              <a:srgbClr val="007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6AC92C7-D5B4-48F1-9A89-5250A640A3F4}"/>
                </a:ext>
              </a:extLst>
            </p:cNvPr>
            <p:cNvSpPr/>
            <p:nvPr userDrawn="1"/>
          </p:nvSpPr>
          <p:spPr>
            <a:xfrm>
              <a:off x="0" y="4517053"/>
              <a:ext cx="182880" cy="1709928"/>
            </a:xfrm>
            <a:prstGeom prst="rect">
              <a:avLst/>
            </a:prstGeom>
            <a:solidFill>
              <a:srgbClr val="0AD2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5606835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Blue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1E30C0E-80C1-4E69-9E85-8B588572DCD7}"/>
              </a:ext>
            </a:extLst>
          </p:cNvPr>
          <p:cNvSpPr/>
          <p:nvPr userDrawn="1"/>
        </p:nvSpPr>
        <p:spPr>
          <a:xfrm>
            <a:off x="10571484" y="6228778"/>
            <a:ext cx="1631312" cy="4901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p:nvPr>
        </p:nvSpPr>
        <p:spPr>
          <a:xfrm>
            <a:off x="319723" y="1243013"/>
            <a:ext cx="11521440" cy="4935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1" name="Group 10">
            <a:extLst>
              <a:ext uri="{FF2B5EF4-FFF2-40B4-BE49-F238E27FC236}">
                <a16:creationId xmlns:a16="http://schemas.microsoft.com/office/drawing/2014/main" id="{C62D149B-FB3E-4F3C-91FC-502E6E33681F}"/>
              </a:ext>
            </a:extLst>
          </p:cNvPr>
          <p:cNvGrpSpPr/>
          <p:nvPr userDrawn="1"/>
        </p:nvGrpSpPr>
        <p:grpSpPr>
          <a:xfrm>
            <a:off x="0" y="6675120"/>
            <a:ext cx="12202796" cy="182880"/>
            <a:chOff x="0" y="5303520"/>
            <a:chExt cx="12202796" cy="594360"/>
          </a:xfrm>
        </p:grpSpPr>
        <p:sp>
          <p:nvSpPr>
            <p:cNvPr id="15" name="Rectangle 14">
              <a:extLst>
                <a:ext uri="{FF2B5EF4-FFF2-40B4-BE49-F238E27FC236}">
                  <a16:creationId xmlns:a16="http://schemas.microsoft.com/office/drawing/2014/main" id="{0B253A9E-4157-4649-9B03-BC26F137140A}"/>
                </a:ext>
              </a:extLst>
            </p:cNvPr>
            <p:cNvSpPr/>
            <p:nvPr userDrawn="1"/>
          </p:nvSpPr>
          <p:spPr>
            <a:xfrm>
              <a:off x="9245604" y="5303520"/>
              <a:ext cx="2651760" cy="594360"/>
            </a:xfrm>
            <a:prstGeom prst="rect">
              <a:avLst/>
            </a:prstGeom>
            <a:solidFill>
              <a:srgbClr val="231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D63FB71-8D46-41BB-99AC-A9B032B64908}"/>
                </a:ext>
              </a:extLst>
            </p:cNvPr>
            <p:cNvSpPr/>
            <p:nvPr userDrawn="1"/>
          </p:nvSpPr>
          <p:spPr>
            <a:xfrm>
              <a:off x="11868149" y="5303520"/>
              <a:ext cx="334647" cy="594360"/>
            </a:xfrm>
            <a:prstGeom prst="rect">
              <a:avLst/>
            </a:prstGeom>
            <a:solidFill>
              <a:srgbClr val="001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13CB1E7-BEDB-4F9E-B40E-BE0317677C35}"/>
                </a:ext>
              </a:extLst>
            </p:cNvPr>
            <p:cNvSpPr/>
            <p:nvPr userDrawn="1"/>
          </p:nvSpPr>
          <p:spPr>
            <a:xfrm>
              <a:off x="0" y="5303520"/>
              <a:ext cx="9323754" cy="594360"/>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 name="Picture 9">
            <a:extLst>
              <a:ext uri="{FF2B5EF4-FFF2-40B4-BE49-F238E27FC236}">
                <a16:creationId xmlns:a16="http://schemas.microsoft.com/office/drawing/2014/main" id="{6A2C7BEA-7423-4050-AE6B-635168A81104}"/>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76090" y="6330784"/>
            <a:ext cx="1415910" cy="330203"/>
          </a:xfrm>
          <a:prstGeom prst="rect">
            <a:avLst/>
          </a:prstGeom>
        </p:spPr>
      </p:pic>
    </p:spTree>
    <p:extLst>
      <p:ext uri="{BB962C8B-B14F-4D97-AF65-F5344CB8AC3E}">
        <p14:creationId xmlns:p14="http://schemas.microsoft.com/office/powerpoint/2010/main" val="12652114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Purp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a:xfrm>
            <a:off x="9281159" y="6309360"/>
            <a:ext cx="2560320" cy="274320"/>
          </a:xfrm>
          <a:prstGeom prst="rect">
            <a:avLst/>
          </a:prstGeom>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p:nvPr>
        </p:nvSpPr>
        <p:spPr>
          <a:xfrm>
            <a:off x="319723" y="1243013"/>
            <a:ext cx="11521440" cy="4935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0" name="Group 9">
            <a:extLst>
              <a:ext uri="{FF2B5EF4-FFF2-40B4-BE49-F238E27FC236}">
                <a16:creationId xmlns:a16="http://schemas.microsoft.com/office/drawing/2014/main" id="{F48F4A85-93A7-4E9A-B2AF-E4854A2ED6B1}"/>
              </a:ext>
            </a:extLst>
          </p:cNvPr>
          <p:cNvGrpSpPr/>
          <p:nvPr userDrawn="1"/>
        </p:nvGrpSpPr>
        <p:grpSpPr>
          <a:xfrm>
            <a:off x="0" y="6675120"/>
            <a:ext cx="12202796" cy="182880"/>
            <a:chOff x="0" y="5303520"/>
            <a:chExt cx="12202796" cy="594360"/>
          </a:xfrm>
        </p:grpSpPr>
        <p:sp>
          <p:nvSpPr>
            <p:cNvPr id="12" name="Rectangle 11">
              <a:extLst>
                <a:ext uri="{FF2B5EF4-FFF2-40B4-BE49-F238E27FC236}">
                  <a16:creationId xmlns:a16="http://schemas.microsoft.com/office/drawing/2014/main" id="{1B3F44AD-7398-4AE5-BB40-4B9469CB3ADE}"/>
                </a:ext>
              </a:extLst>
            </p:cNvPr>
            <p:cNvSpPr/>
            <p:nvPr userDrawn="1"/>
          </p:nvSpPr>
          <p:spPr>
            <a:xfrm>
              <a:off x="9245604" y="5303520"/>
              <a:ext cx="2651760" cy="594360"/>
            </a:xfrm>
            <a:prstGeom prst="rect">
              <a:avLst/>
            </a:prstGeom>
            <a:solidFill>
              <a:srgbClr val="6F0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4A65855-B2BA-447C-8767-3120D35E2D4F}"/>
                </a:ext>
              </a:extLst>
            </p:cNvPr>
            <p:cNvSpPr/>
            <p:nvPr userDrawn="1"/>
          </p:nvSpPr>
          <p:spPr>
            <a:xfrm>
              <a:off x="11868149" y="5303520"/>
              <a:ext cx="334647" cy="594360"/>
            </a:xfrm>
            <a:prstGeom prst="rect">
              <a:avLst/>
            </a:prstGeom>
            <a:solidFill>
              <a:srgbClr val="460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3F468E7-8400-47A0-9794-F53ECD440439}"/>
                </a:ext>
              </a:extLst>
            </p:cNvPr>
            <p:cNvSpPr/>
            <p:nvPr userDrawn="1"/>
          </p:nvSpPr>
          <p:spPr>
            <a:xfrm>
              <a:off x="0" y="5303520"/>
              <a:ext cx="9323754" cy="594360"/>
            </a:xfrm>
            <a:prstGeom prst="rect">
              <a:avLst/>
            </a:prstGeom>
            <a:solidFill>
              <a:srgbClr val="A80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2645168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Red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a:xfrm>
            <a:off x="9281159" y="6309360"/>
            <a:ext cx="2560320" cy="274320"/>
          </a:xfrm>
          <a:prstGeom prst="rect">
            <a:avLst/>
          </a:prstGeom>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p:nvPr>
        </p:nvSpPr>
        <p:spPr>
          <a:xfrm>
            <a:off x="319723" y="1243013"/>
            <a:ext cx="11521440" cy="4935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1" name="Group 10">
            <a:extLst>
              <a:ext uri="{FF2B5EF4-FFF2-40B4-BE49-F238E27FC236}">
                <a16:creationId xmlns:a16="http://schemas.microsoft.com/office/drawing/2014/main" id="{3942DA99-6BA4-4DA7-8651-80752B5462FE}"/>
              </a:ext>
            </a:extLst>
          </p:cNvPr>
          <p:cNvGrpSpPr/>
          <p:nvPr userDrawn="1"/>
        </p:nvGrpSpPr>
        <p:grpSpPr>
          <a:xfrm>
            <a:off x="0" y="6675120"/>
            <a:ext cx="12202796" cy="182880"/>
            <a:chOff x="0" y="5303520"/>
            <a:chExt cx="12202796" cy="594360"/>
          </a:xfrm>
        </p:grpSpPr>
        <p:sp>
          <p:nvSpPr>
            <p:cNvPr id="15" name="Rectangle 14">
              <a:extLst>
                <a:ext uri="{FF2B5EF4-FFF2-40B4-BE49-F238E27FC236}">
                  <a16:creationId xmlns:a16="http://schemas.microsoft.com/office/drawing/2014/main" id="{9FC97499-E988-4B11-B114-5E15CA266BF8}"/>
                </a:ext>
              </a:extLst>
            </p:cNvPr>
            <p:cNvSpPr/>
            <p:nvPr userDrawn="1"/>
          </p:nvSpPr>
          <p:spPr>
            <a:xfrm>
              <a:off x="9245604" y="5303520"/>
              <a:ext cx="2651760" cy="594360"/>
            </a:xfrm>
            <a:prstGeom prst="rect">
              <a:avLst/>
            </a:prstGeom>
            <a:solidFill>
              <a:srgbClr val="D72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BB952E0-2CF7-48F8-8262-7CE47CD99877}"/>
                </a:ext>
              </a:extLst>
            </p:cNvPr>
            <p:cNvSpPr/>
            <p:nvPr userDrawn="1"/>
          </p:nvSpPr>
          <p:spPr>
            <a:xfrm>
              <a:off x="11868149" y="5303520"/>
              <a:ext cx="334647" cy="594360"/>
            </a:xfrm>
            <a:prstGeom prst="rect">
              <a:avLst/>
            </a:prstGeom>
            <a:solidFill>
              <a:srgbClr val="69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3AC656F-3F0C-49A2-81C1-78C572069D73}"/>
                </a:ext>
              </a:extLst>
            </p:cNvPr>
            <p:cNvSpPr/>
            <p:nvPr userDrawn="1"/>
          </p:nvSpPr>
          <p:spPr>
            <a:xfrm>
              <a:off x="0" y="5303520"/>
              <a:ext cx="9323754" cy="594360"/>
            </a:xfrm>
            <a:prstGeom prst="rect">
              <a:avLst/>
            </a:prstGeom>
            <a:solidFill>
              <a:srgbClr val="FF46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512905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Yellow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a:xfrm>
            <a:off x="9281159" y="6309360"/>
            <a:ext cx="2560320" cy="274320"/>
          </a:xfrm>
          <a:prstGeom prst="rect">
            <a:avLst/>
          </a:prstGeom>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p:nvPr>
        </p:nvSpPr>
        <p:spPr>
          <a:xfrm>
            <a:off x="319723" y="1243013"/>
            <a:ext cx="11521440" cy="4935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0" name="Group 9">
            <a:extLst>
              <a:ext uri="{FF2B5EF4-FFF2-40B4-BE49-F238E27FC236}">
                <a16:creationId xmlns:a16="http://schemas.microsoft.com/office/drawing/2014/main" id="{C35AFC50-E6B6-4E43-B4E7-F9E2A95E63EC}"/>
              </a:ext>
            </a:extLst>
          </p:cNvPr>
          <p:cNvGrpSpPr/>
          <p:nvPr userDrawn="1"/>
        </p:nvGrpSpPr>
        <p:grpSpPr>
          <a:xfrm>
            <a:off x="0" y="6675120"/>
            <a:ext cx="12202796" cy="182880"/>
            <a:chOff x="0" y="5303520"/>
            <a:chExt cx="12202796" cy="594360"/>
          </a:xfrm>
        </p:grpSpPr>
        <p:sp>
          <p:nvSpPr>
            <p:cNvPr id="12" name="Rectangle 11">
              <a:extLst>
                <a:ext uri="{FF2B5EF4-FFF2-40B4-BE49-F238E27FC236}">
                  <a16:creationId xmlns:a16="http://schemas.microsoft.com/office/drawing/2014/main" id="{1A2B86E2-F045-4370-94FD-B80A57E52011}"/>
                </a:ext>
              </a:extLst>
            </p:cNvPr>
            <p:cNvSpPr/>
            <p:nvPr userDrawn="1"/>
          </p:nvSpPr>
          <p:spPr>
            <a:xfrm>
              <a:off x="9245604" y="5303520"/>
              <a:ext cx="2651760" cy="594360"/>
            </a:xfrm>
            <a:prstGeom prst="rect">
              <a:avLst/>
            </a:prstGeom>
            <a:solidFill>
              <a:srgbClr val="FFA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6F66FD7-E36D-4A8C-9C0D-409917212467}"/>
                </a:ext>
              </a:extLst>
            </p:cNvPr>
            <p:cNvSpPr/>
            <p:nvPr userDrawn="1"/>
          </p:nvSpPr>
          <p:spPr>
            <a:xfrm>
              <a:off x="11868149" y="5303520"/>
              <a:ext cx="334647" cy="594360"/>
            </a:xfrm>
            <a:prstGeom prst="rect">
              <a:avLst/>
            </a:prstGeom>
            <a:solidFill>
              <a:srgbClr val="A04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4169620-5373-445A-839E-0A597466E92E}"/>
                </a:ext>
              </a:extLst>
            </p:cNvPr>
            <p:cNvSpPr/>
            <p:nvPr userDrawn="1"/>
          </p:nvSpPr>
          <p:spPr>
            <a:xfrm>
              <a:off x="0" y="5303520"/>
              <a:ext cx="9323754" cy="594360"/>
            </a:xfrm>
            <a:prstGeom prst="rect">
              <a:avLst/>
            </a:prstGeom>
            <a:solidFill>
              <a:srgbClr val="FFB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7758858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Gree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a:xfrm>
            <a:off x="9281159" y="6309360"/>
            <a:ext cx="2560320" cy="274320"/>
          </a:xfrm>
          <a:prstGeom prst="rect">
            <a:avLst/>
          </a:prstGeom>
        </p:spPr>
        <p:txBody>
          <a:bodyPr/>
          <a:lstStyle/>
          <a:p>
            <a:r>
              <a:rPr lang="en-AU"/>
              <a:t>©Jacobs 2019</a:t>
            </a:r>
            <a:endParaRPr lang="en-AU" dirty="0"/>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p:nvPr>
        </p:nvSpPr>
        <p:spPr>
          <a:xfrm>
            <a:off x="319723" y="1243013"/>
            <a:ext cx="11521440" cy="4935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1" name="Group 10">
            <a:extLst>
              <a:ext uri="{FF2B5EF4-FFF2-40B4-BE49-F238E27FC236}">
                <a16:creationId xmlns:a16="http://schemas.microsoft.com/office/drawing/2014/main" id="{F90E0E93-EEE6-4D51-9F5C-4F52ACDE3916}"/>
              </a:ext>
            </a:extLst>
          </p:cNvPr>
          <p:cNvGrpSpPr/>
          <p:nvPr userDrawn="1"/>
        </p:nvGrpSpPr>
        <p:grpSpPr>
          <a:xfrm>
            <a:off x="0" y="6675120"/>
            <a:ext cx="12202796" cy="182880"/>
            <a:chOff x="0" y="5303520"/>
            <a:chExt cx="12202796" cy="594360"/>
          </a:xfrm>
        </p:grpSpPr>
        <p:sp>
          <p:nvSpPr>
            <p:cNvPr id="15" name="Rectangle 14">
              <a:extLst>
                <a:ext uri="{FF2B5EF4-FFF2-40B4-BE49-F238E27FC236}">
                  <a16:creationId xmlns:a16="http://schemas.microsoft.com/office/drawing/2014/main" id="{26A910FC-EEC9-4E32-9C79-04B4D2C5033B}"/>
                </a:ext>
              </a:extLst>
            </p:cNvPr>
            <p:cNvSpPr/>
            <p:nvPr userDrawn="1"/>
          </p:nvSpPr>
          <p:spPr>
            <a:xfrm>
              <a:off x="9245604" y="5303520"/>
              <a:ext cx="2651760" cy="594360"/>
            </a:xfrm>
            <a:prstGeom prst="rect">
              <a:avLst/>
            </a:prstGeom>
            <a:solidFill>
              <a:srgbClr val="007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D262B7C-8609-4D89-A827-E2F2D0992C62}"/>
                </a:ext>
              </a:extLst>
            </p:cNvPr>
            <p:cNvSpPr/>
            <p:nvPr userDrawn="1"/>
          </p:nvSpPr>
          <p:spPr>
            <a:xfrm>
              <a:off x="11868149" y="5303520"/>
              <a:ext cx="334647" cy="594360"/>
            </a:xfrm>
            <a:prstGeom prst="rect">
              <a:avLst/>
            </a:prstGeom>
            <a:solidFill>
              <a:srgbClr val="003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888E613-23F0-43B0-BB12-5224CC248F1C}"/>
                </a:ext>
              </a:extLst>
            </p:cNvPr>
            <p:cNvSpPr/>
            <p:nvPr userDrawn="1"/>
          </p:nvSpPr>
          <p:spPr>
            <a:xfrm>
              <a:off x="0" y="5303520"/>
              <a:ext cx="9323754" cy="594360"/>
            </a:xfrm>
            <a:prstGeom prst="rect">
              <a:avLst/>
            </a:prstGeom>
            <a:solidFill>
              <a:srgbClr val="0AD2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5442366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C2EF1871-8487-4EF9-84C8-65E2DE1DC3C3}"/>
              </a:ext>
            </a:extLst>
          </p:cNvPr>
          <p:cNvSpPr>
            <a:spLocks noGrp="1"/>
          </p:cNvSpPr>
          <p:nvPr>
            <p:ph type="dt" sz="half" idx="10"/>
          </p:nvPr>
        </p:nvSpPr>
        <p:spPr/>
        <p:txBody>
          <a:bodyPr/>
          <a:lstStyle>
            <a:lvl1pPr>
              <a:defRPr/>
            </a:lvl1pPr>
          </a:lstStyle>
          <a:p>
            <a:pPr>
              <a:defRPr/>
            </a:pPr>
            <a:fld id="{ECFCCFB8-05E4-4D4B-B6B2-F3196B0FBEA3}" type="datetimeFigureOut">
              <a:rPr lang="en-US"/>
              <a:pPr>
                <a:defRPr/>
              </a:pPr>
              <a:t>11/26/2020</a:t>
            </a:fld>
            <a:endParaRPr lang="en-US"/>
          </a:p>
        </p:txBody>
      </p:sp>
      <p:sp>
        <p:nvSpPr>
          <p:cNvPr id="4" name="Footer Placeholder 4">
            <a:extLst>
              <a:ext uri="{FF2B5EF4-FFF2-40B4-BE49-F238E27FC236}">
                <a16:creationId xmlns:a16="http://schemas.microsoft.com/office/drawing/2014/main" id="{13B8006B-BE84-49F2-A49A-9518BABD63B3}"/>
              </a:ext>
            </a:extLst>
          </p:cNvPr>
          <p:cNvSpPr>
            <a:spLocks noGrp="1"/>
          </p:cNvSpPr>
          <p:nvPr>
            <p:ph type="ftr" sz="quarter" idx="11"/>
          </p:nvPr>
        </p:nvSpPr>
        <p:spPr>
          <a:xfrm>
            <a:off x="9281159" y="6309360"/>
            <a:ext cx="2560320" cy="274320"/>
          </a:xfrm>
          <a:prstGeom prst="rect">
            <a:avLst/>
          </a:prstGeom>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7080B413-E660-42D7-8EAE-DE513AEF87EA}"/>
              </a:ext>
            </a:extLst>
          </p:cNvPr>
          <p:cNvSpPr>
            <a:spLocks noGrp="1"/>
          </p:cNvSpPr>
          <p:nvPr>
            <p:ph type="sldNum" sz="quarter" idx="12"/>
          </p:nvPr>
        </p:nvSpPr>
        <p:spPr/>
        <p:txBody>
          <a:bodyPr/>
          <a:lstStyle>
            <a:lvl1pPr>
              <a:defRPr/>
            </a:lvl1pPr>
          </a:lstStyle>
          <a:p>
            <a:pPr>
              <a:defRPr/>
            </a:pPr>
            <a:fld id="{FD5E587B-E48B-4E27-807A-DEC4D0731FCD}" type="slidenum">
              <a:rPr lang="en-US" altLang="en-US"/>
              <a:pPr>
                <a:defRPr/>
              </a:pPr>
              <a:t>‹#›</a:t>
            </a:fld>
            <a:endParaRPr lang="en-US" altLang="en-US"/>
          </a:p>
        </p:txBody>
      </p:sp>
    </p:spTree>
    <p:extLst>
      <p:ext uri="{BB962C8B-B14F-4D97-AF65-F5344CB8AC3E}">
        <p14:creationId xmlns:p14="http://schemas.microsoft.com/office/powerpoint/2010/main" val="33063470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Agenda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Agenda	</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hasCustomPrompt="1"/>
          </p:nvPr>
        </p:nvSpPr>
        <p:spPr>
          <a:xfrm>
            <a:off x="319723" y="1243013"/>
            <a:ext cx="11521440" cy="4935537"/>
          </a:xfrm>
        </p:spPr>
        <p:txBody>
          <a:bodyPr/>
          <a:lstStyle>
            <a:lvl1pPr marL="0" indent="-360000">
              <a:buFont typeface="+mj-lt"/>
              <a:buAutoNum type="arabicPeriod"/>
              <a:defRPr b="1"/>
            </a:lvl1pPr>
            <a:lvl2pPr marL="720000" indent="-360000">
              <a:buFont typeface="+mj-lt"/>
              <a:buAutoNum type="arabicPeriod"/>
              <a:defRPr/>
            </a:lvl2pPr>
            <a:lvl3pPr marL="1080000" indent="-360000">
              <a:buFont typeface="+mj-lt"/>
              <a:buAutoNum type="arabicPeriod"/>
              <a:defRPr/>
            </a:lvl3pPr>
            <a:lvl4pPr marL="1440000" indent="-360000">
              <a:buFont typeface="+mj-lt"/>
              <a:buAutoNum type="arabicPeriod"/>
              <a:defRPr/>
            </a:lvl4pPr>
            <a:lvl5pPr marL="1800000" indent="-360000">
              <a:buFont typeface="+mj-lt"/>
              <a:buAutoNum type="arabicPeriod"/>
              <a:defRPr/>
            </a:lvl5pPr>
          </a:lstStyle>
          <a:p>
            <a:pPr lvl="0"/>
            <a:r>
              <a:rPr lang="en-US" dirty="0"/>
              <a:t>Numbered list, 24pt bold</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5" name="Straight Connector 14">
            <a:extLst>
              <a:ext uri="{FF2B5EF4-FFF2-40B4-BE49-F238E27FC236}">
                <a16:creationId xmlns:a16="http://schemas.microsoft.com/office/drawing/2014/main" id="{197C72B8-85D1-40F1-943D-22DB1FC9F4C8}"/>
              </a:ext>
            </a:extLst>
          </p:cNvPr>
          <p:cNvCxnSpPr/>
          <p:nvPr userDrawn="1"/>
        </p:nvCxnSpPr>
        <p:spPr>
          <a:xfrm>
            <a:off x="320040" y="6217920"/>
            <a:ext cx="1152144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693633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Agenda Blac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Agenda	</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hasCustomPrompt="1"/>
          </p:nvPr>
        </p:nvSpPr>
        <p:spPr>
          <a:xfrm>
            <a:off x="319723" y="1243013"/>
            <a:ext cx="11521440" cy="4935537"/>
          </a:xfrm>
        </p:spPr>
        <p:txBody>
          <a:bodyPr/>
          <a:lstStyle>
            <a:lvl1pPr marL="0" indent="-360000">
              <a:buFont typeface="+mj-lt"/>
              <a:buAutoNum type="arabicPeriod"/>
              <a:defRPr b="1"/>
            </a:lvl1pPr>
            <a:lvl2pPr marL="720000" indent="-360000">
              <a:buFont typeface="+mj-lt"/>
              <a:buAutoNum type="arabicPeriod"/>
              <a:defRPr/>
            </a:lvl2pPr>
            <a:lvl3pPr marL="1080000" indent="-360000">
              <a:buFont typeface="+mj-lt"/>
              <a:buAutoNum type="arabicPeriod"/>
              <a:defRPr/>
            </a:lvl3pPr>
            <a:lvl4pPr marL="1440000" indent="-360000">
              <a:buFont typeface="+mj-lt"/>
              <a:buAutoNum type="arabicPeriod"/>
              <a:defRPr/>
            </a:lvl4pPr>
            <a:lvl5pPr marL="1800000" indent="-360000">
              <a:buFont typeface="+mj-lt"/>
              <a:buAutoNum type="arabicPeriod"/>
              <a:defRPr/>
            </a:lvl5pPr>
          </a:lstStyle>
          <a:p>
            <a:pPr lvl="0"/>
            <a:r>
              <a:rPr lang="en-US" dirty="0"/>
              <a:t>Numbered list, 24pt bold</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5" name="Straight Connector 14">
            <a:extLst>
              <a:ext uri="{FF2B5EF4-FFF2-40B4-BE49-F238E27FC236}">
                <a16:creationId xmlns:a16="http://schemas.microsoft.com/office/drawing/2014/main" id="{197C72B8-85D1-40F1-943D-22DB1FC9F4C8}"/>
              </a:ext>
            </a:extLst>
          </p:cNvPr>
          <p:cNvCxnSpPr/>
          <p:nvPr userDrawn="1"/>
        </p:nvCxnSpPr>
        <p:spPr>
          <a:xfrm>
            <a:off x="320040" y="6217920"/>
            <a:ext cx="1152144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9782427"/>
      </p:ext>
    </p:extLst>
  </p:cSld>
  <p:clrMapOvr>
    <a:overrideClrMapping bg1="dk1" tx1="lt1" bg2="dk2" tx2="lt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Color Blu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cxnSp>
        <p:nvCxnSpPr>
          <p:cNvPr id="15" name="Straight Connector 14">
            <a:extLst>
              <a:ext uri="{FF2B5EF4-FFF2-40B4-BE49-F238E27FC236}">
                <a16:creationId xmlns:a16="http://schemas.microsoft.com/office/drawing/2014/main" id="{197C72B8-85D1-40F1-943D-22DB1FC9F4C8}"/>
              </a:ext>
            </a:extLst>
          </p:cNvPr>
          <p:cNvCxnSpPr/>
          <p:nvPr userDrawn="1"/>
        </p:nvCxnSpPr>
        <p:spPr>
          <a:xfrm>
            <a:off x="320040" y="6217920"/>
            <a:ext cx="1152144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Content Placeholder 3">
            <a:extLst>
              <a:ext uri="{FF2B5EF4-FFF2-40B4-BE49-F238E27FC236}">
                <a16:creationId xmlns:a16="http://schemas.microsoft.com/office/drawing/2014/main" id="{FC504A2D-EBE1-4848-A939-CC44403D1D7E}"/>
              </a:ext>
            </a:extLst>
          </p:cNvPr>
          <p:cNvSpPr>
            <a:spLocks noGrp="1"/>
          </p:cNvSpPr>
          <p:nvPr>
            <p:ph sz="half" idx="2" hasCustomPrompt="1"/>
          </p:nvPr>
        </p:nvSpPr>
        <p:spPr>
          <a:xfrm>
            <a:off x="4507865" y="1126874"/>
            <a:ext cx="7680960" cy="5120640"/>
          </a:xfrm>
          <a:prstGeom prst="rect">
            <a:avLst/>
          </a:prstGeom>
          <a:solidFill>
            <a:srgbClr val="0A7DFF"/>
          </a:solidFill>
        </p:spPr>
        <p:txBody>
          <a:bodyPr lIns="274320" tIns="360000" rIns="274320">
            <a:noAutofit/>
          </a:bodyPr>
          <a:lstStyle>
            <a:lvl1pPr marL="270000" indent="-270000">
              <a:buClr>
                <a:schemeClr val="bg1"/>
              </a:buClr>
              <a:defRPr sz="2200">
                <a:solidFill>
                  <a:schemeClr val="bg1"/>
                </a:solidFill>
                <a:latin typeface="Jacobs Chronos" panose="010B0603030503030204" pitchFamily="34" charset="0"/>
                <a:cs typeface="Jacobs Chronos" panose="010B0603030503030204" pitchFamily="34" charset="0"/>
              </a:defRPr>
            </a:lvl1pPr>
            <a:lvl2pPr marL="540000" marR="0" indent="-270000" algn="l" defTabSz="914400" rtl="0" eaLnBrk="1" fontAlgn="auto" latinLnBrk="0" hangingPunct="1">
              <a:lnSpc>
                <a:spcPct val="90000"/>
              </a:lnSpc>
              <a:spcBef>
                <a:spcPts val="600"/>
              </a:spcBef>
              <a:spcAft>
                <a:spcPts val="0"/>
              </a:spcAft>
              <a:buClr>
                <a:schemeClr val="bg1"/>
              </a:buClr>
              <a:buSzTx/>
              <a:buFont typeface="Jacobs Chronos Light" panose="010B0403030503030204" pitchFamily="34" charset="0"/>
              <a:buChar char="–"/>
              <a:tabLst/>
              <a:defRPr sz="2000">
                <a:solidFill>
                  <a:schemeClr val="bg1"/>
                </a:solidFill>
                <a:latin typeface="Jacobs Chronos" panose="010B0603030503030204" pitchFamily="34" charset="0"/>
                <a:cs typeface="Jacobs Chronos" panose="010B0603030503030204" pitchFamily="34" charset="0"/>
              </a:defRPr>
            </a:lvl2pPr>
            <a:lvl3pPr marL="810000" indent="-270000">
              <a:spcBef>
                <a:spcPts val="600"/>
              </a:spcBef>
              <a:spcAft>
                <a:spcPts val="0"/>
              </a:spcAft>
              <a:buClr>
                <a:schemeClr val="bg1"/>
              </a:buClr>
              <a:defRPr sz="1800">
                <a:solidFill>
                  <a:schemeClr val="bg1"/>
                </a:solidFill>
                <a:latin typeface="Jacobs Chronos" panose="010B0603030503030204" pitchFamily="34" charset="0"/>
                <a:cs typeface="Jacobs Chronos" panose="010B0603030503030204" pitchFamily="34" charset="0"/>
              </a:defRPr>
            </a:lvl3pPr>
            <a:lvl4pPr marL="1080000" indent="-270000">
              <a:spcBef>
                <a:spcPts val="600"/>
              </a:spcBef>
              <a:spcAft>
                <a:spcPts val="0"/>
              </a:spcAft>
              <a:buClr>
                <a:schemeClr val="bg1"/>
              </a:buClr>
              <a:defRPr sz="1600">
                <a:solidFill>
                  <a:schemeClr val="bg1"/>
                </a:solidFill>
                <a:latin typeface="Jacobs Chronos" panose="010B0603030503030204" pitchFamily="34" charset="0"/>
                <a:cs typeface="Jacobs Chronos" panose="010B0603030503030204" pitchFamily="34" charset="0"/>
              </a:defRPr>
            </a:lvl4pPr>
            <a:lvl5pPr marL="1350000" indent="-270000">
              <a:spcBef>
                <a:spcPts val="600"/>
              </a:spcBef>
              <a:spcAft>
                <a:spcPts val="0"/>
              </a:spcAft>
              <a:buClr>
                <a:schemeClr val="bg1"/>
              </a:buClr>
              <a:defRPr sz="1400">
                <a:solidFill>
                  <a:schemeClr val="bg1"/>
                </a:solidFill>
                <a:latin typeface="Jacobs Chronos" panose="010B0603030503030204" pitchFamily="34" charset="0"/>
                <a:cs typeface="Jacobs Chronos" panose="010B0603030503030204" pitchFamily="34" charset="0"/>
              </a:defRPr>
            </a:lvl5pPr>
            <a:lvl6pPr>
              <a:defRPr sz="1800"/>
            </a:lvl6pPr>
            <a:lvl7pPr>
              <a:defRPr sz="1800"/>
            </a:lvl7pPr>
            <a:lvl8pPr>
              <a:defRPr sz="1800"/>
            </a:lvl8pPr>
            <a:lvl9pPr>
              <a:defRPr sz="1800"/>
            </a:lvl9pPr>
          </a:lstStyle>
          <a:p>
            <a:pPr lvl="0"/>
            <a:r>
              <a:rPr lang="en-US" dirty="0"/>
              <a:t>First level, 22pt bold </a:t>
            </a:r>
          </a:p>
          <a:p>
            <a:pPr lvl="1"/>
            <a:r>
              <a:rPr lang="en-US" dirty="0"/>
              <a:t>Second level, 20pt  </a:t>
            </a:r>
          </a:p>
          <a:p>
            <a:pPr lvl="2"/>
            <a:r>
              <a:rPr lang="en-US" dirty="0"/>
              <a:t>Third level, 18pt  </a:t>
            </a:r>
          </a:p>
          <a:p>
            <a:pPr lvl="3"/>
            <a:r>
              <a:rPr lang="en-US" dirty="0"/>
              <a:t>Fourth level, 16pt  </a:t>
            </a:r>
          </a:p>
          <a:p>
            <a:pPr lvl="4"/>
            <a:r>
              <a:rPr lang="en-US" dirty="0"/>
              <a:t>Fifth level, 14pt  </a:t>
            </a:r>
            <a:endParaRPr lang="en-AU" dirty="0"/>
          </a:p>
        </p:txBody>
      </p:sp>
      <p:sp>
        <p:nvSpPr>
          <p:cNvPr id="8" name="Rectangle 7">
            <a:extLst>
              <a:ext uri="{FF2B5EF4-FFF2-40B4-BE49-F238E27FC236}">
                <a16:creationId xmlns:a16="http://schemas.microsoft.com/office/drawing/2014/main" id="{2BE5D50F-9DD7-47F6-A0EF-8386381565D4}"/>
              </a:ext>
            </a:extLst>
          </p:cNvPr>
          <p:cNvSpPr/>
          <p:nvPr userDrawn="1"/>
        </p:nvSpPr>
        <p:spPr>
          <a:xfrm>
            <a:off x="0" y="1126875"/>
            <a:ext cx="320040" cy="5120640"/>
          </a:xfrm>
          <a:prstGeom prst="rect">
            <a:avLst/>
          </a:prstGeom>
          <a:solidFill>
            <a:srgbClr val="001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3">
            <a:extLst>
              <a:ext uri="{FF2B5EF4-FFF2-40B4-BE49-F238E27FC236}">
                <a16:creationId xmlns:a16="http://schemas.microsoft.com/office/drawing/2014/main" id="{C8C33CEE-DFF7-48E6-BEEE-CAF0B01795ED}"/>
              </a:ext>
            </a:extLst>
          </p:cNvPr>
          <p:cNvSpPr>
            <a:spLocks noGrp="1"/>
          </p:cNvSpPr>
          <p:nvPr>
            <p:ph sz="half" idx="14" hasCustomPrompt="1"/>
          </p:nvPr>
        </p:nvSpPr>
        <p:spPr>
          <a:xfrm>
            <a:off x="320040" y="1126874"/>
            <a:ext cx="4187825" cy="5120640"/>
          </a:xfrm>
          <a:prstGeom prst="rect">
            <a:avLst/>
          </a:prstGeom>
          <a:solidFill>
            <a:schemeClr val="tx1"/>
          </a:solidFill>
        </p:spPr>
        <p:txBody>
          <a:bodyPr lIns="274320" tIns="360000" rIns="274320">
            <a:noAutofit/>
          </a:bodyPr>
          <a:lstStyle>
            <a:lvl1pPr marL="270000" indent="-270000">
              <a:buClr>
                <a:schemeClr val="bg1"/>
              </a:buClr>
              <a:defRPr sz="2200">
                <a:solidFill>
                  <a:schemeClr val="bg1"/>
                </a:solidFill>
                <a:latin typeface="Jacobs Chronos" panose="010B0603030503030204" pitchFamily="34" charset="0"/>
                <a:cs typeface="Jacobs Chronos" panose="010B0603030503030204" pitchFamily="34" charset="0"/>
              </a:defRPr>
            </a:lvl1pPr>
            <a:lvl2pPr marL="540000" marR="0" indent="-270000" algn="l" defTabSz="914400" rtl="0" eaLnBrk="1" fontAlgn="auto" latinLnBrk="0" hangingPunct="1">
              <a:lnSpc>
                <a:spcPct val="90000"/>
              </a:lnSpc>
              <a:spcBef>
                <a:spcPts val="600"/>
              </a:spcBef>
              <a:spcAft>
                <a:spcPts val="0"/>
              </a:spcAft>
              <a:buClr>
                <a:schemeClr val="bg1"/>
              </a:buClr>
              <a:buSzTx/>
              <a:buFont typeface="Jacobs Chronos Light" panose="010B0403030503030204" pitchFamily="34" charset="0"/>
              <a:buChar char="–"/>
              <a:tabLst/>
              <a:defRPr sz="2000">
                <a:solidFill>
                  <a:schemeClr val="bg1"/>
                </a:solidFill>
                <a:latin typeface="Jacobs Chronos" panose="010B0603030503030204" pitchFamily="34" charset="0"/>
                <a:cs typeface="Jacobs Chronos" panose="010B0603030503030204" pitchFamily="34" charset="0"/>
              </a:defRPr>
            </a:lvl2pPr>
            <a:lvl3pPr marL="810000" indent="-270000">
              <a:spcBef>
                <a:spcPts val="600"/>
              </a:spcBef>
              <a:spcAft>
                <a:spcPts val="0"/>
              </a:spcAft>
              <a:buClr>
                <a:schemeClr val="bg1"/>
              </a:buClr>
              <a:defRPr sz="1800">
                <a:solidFill>
                  <a:schemeClr val="bg1"/>
                </a:solidFill>
                <a:latin typeface="Jacobs Chronos" panose="010B0603030503030204" pitchFamily="34" charset="0"/>
                <a:cs typeface="Jacobs Chronos" panose="010B0603030503030204" pitchFamily="34" charset="0"/>
              </a:defRPr>
            </a:lvl3pPr>
            <a:lvl4pPr marL="1080000" indent="-270000">
              <a:spcBef>
                <a:spcPts val="600"/>
              </a:spcBef>
              <a:spcAft>
                <a:spcPts val="0"/>
              </a:spcAft>
              <a:buClr>
                <a:schemeClr val="bg1"/>
              </a:buClr>
              <a:defRPr sz="1600">
                <a:solidFill>
                  <a:schemeClr val="bg1"/>
                </a:solidFill>
                <a:latin typeface="Jacobs Chronos" panose="010B0603030503030204" pitchFamily="34" charset="0"/>
                <a:cs typeface="Jacobs Chronos" panose="010B0603030503030204" pitchFamily="34" charset="0"/>
              </a:defRPr>
            </a:lvl4pPr>
            <a:lvl5pPr marL="1350000" indent="-270000">
              <a:spcBef>
                <a:spcPts val="600"/>
              </a:spcBef>
              <a:spcAft>
                <a:spcPts val="0"/>
              </a:spcAft>
              <a:buClr>
                <a:schemeClr val="bg1"/>
              </a:buClr>
              <a:defRPr sz="1400">
                <a:solidFill>
                  <a:schemeClr val="bg1"/>
                </a:solidFill>
                <a:latin typeface="Jacobs Chronos" panose="010B0603030503030204" pitchFamily="34" charset="0"/>
                <a:cs typeface="Jacobs Chronos" panose="010B0603030503030204" pitchFamily="34" charset="0"/>
              </a:defRPr>
            </a:lvl5pPr>
            <a:lvl6pPr>
              <a:defRPr sz="1800"/>
            </a:lvl6pPr>
            <a:lvl7pPr>
              <a:defRPr sz="1800"/>
            </a:lvl7pPr>
            <a:lvl8pPr>
              <a:defRPr sz="1800"/>
            </a:lvl8pPr>
            <a:lvl9pPr>
              <a:defRPr sz="1800"/>
            </a:lvl9pPr>
          </a:lstStyle>
          <a:p>
            <a:pPr lvl="0"/>
            <a:r>
              <a:rPr lang="en-US" dirty="0"/>
              <a:t>First level, 22pt bold </a:t>
            </a:r>
          </a:p>
          <a:p>
            <a:pPr lvl="1"/>
            <a:r>
              <a:rPr lang="en-US" dirty="0"/>
              <a:t>Second level, 20pt  </a:t>
            </a:r>
          </a:p>
          <a:p>
            <a:pPr lvl="2"/>
            <a:r>
              <a:rPr lang="en-US" dirty="0"/>
              <a:t>Third level, 18pt  </a:t>
            </a:r>
          </a:p>
          <a:p>
            <a:pPr lvl="3"/>
            <a:r>
              <a:rPr lang="en-US" dirty="0"/>
              <a:t>Fourth level, 16pt  </a:t>
            </a:r>
          </a:p>
          <a:p>
            <a:pPr lvl="4"/>
            <a:r>
              <a:rPr lang="en-US" dirty="0"/>
              <a:t>Fifth level, 14pt  </a:t>
            </a:r>
            <a:endParaRPr lang="en-AU" dirty="0"/>
          </a:p>
        </p:txBody>
      </p:sp>
    </p:spTree>
    <p:extLst>
      <p:ext uri="{BB962C8B-B14F-4D97-AF65-F5344CB8AC3E}">
        <p14:creationId xmlns:p14="http://schemas.microsoft.com/office/powerpoint/2010/main" val="11151133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Color Purpl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B0A4D-9D56-4165-9557-720F54732398}"/>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B6A42BE8-D9A1-4788-8BBC-FA7AAF9E6BBA}"/>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CF3520F3-3961-47F8-84D9-B22A176EF1C0}"/>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5" name="Content Placeholder 3">
            <a:extLst>
              <a:ext uri="{FF2B5EF4-FFF2-40B4-BE49-F238E27FC236}">
                <a16:creationId xmlns:a16="http://schemas.microsoft.com/office/drawing/2014/main" id="{3C76AA32-E79B-4A13-ABCB-448991E1E50C}"/>
              </a:ext>
            </a:extLst>
          </p:cNvPr>
          <p:cNvSpPr>
            <a:spLocks noGrp="1"/>
          </p:cNvSpPr>
          <p:nvPr>
            <p:ph sz="half" idx="2" hasCustomPrompt="1"/>
          </p:nvPr>
        </p:nvSpPr>
        <p:spPr>
          <a:xfrm>
            <a:off x="4507865" y="1126874"/>
            <a:ext cx="7680960" cy="5120640"/>
          </a:xfrm>
          <a:prstGeom prst="rect">
            <a:avLst/>
          </a:prstGeom>
          <a:solidFill>
            <a:srgbClr val="A800A8"/>
          </a:solidFill>
        </p:spPr>
        <p:txBody>
          <a:bodyPr lIns="274320" tIns="360000" rIns="274320">
            <a:noAutofit/>
          </a:bodyPr>
          <a:lstStyle>
            <a:lvl1pPr marL="270000" indent="-270000">
              <a:buClr>
                <a:schemeClr val="bg1"/>
              </a:buClr>
              <a:defRPr sz="2200">
                <a:solidFill>
                  <a:schemeClr val="bg1"/>
                </a:solidFill>
                <a:latin typeface="Jacobs Chronos" panose="010B0603030503030204" pitchFamily="34" charset="0"/>
                <a:cs typeface="Jacobs Chronos" panose="010B0603030503030204" pitchFamily="34" charset="0"/>
              </a:defRPr>
            </a:lvl1pPr>
            <a:lvl2pPr marL="540000" marR="0" indent="-270000" algn="l" defTabSz="914400" rtl="0" eaLnBrk="1" fontAlgn="auto" latinLnBrk="0" hangingPunct="1">
              <a:lnSpc>
                <a:spcPct val="90000"/>
              </a:lnSpc>
              <a:spcBef>
                <a:spcPts val="600"/>
              </a:spcBef>
              <a:spcAft>
                <a:spcPts val="0"/>
              </a:spcAft>
              <a:buClr>
                <a:schemeClr val="bg1"/>
              </a:buClr>
              <a:buSzTx/>
              <a:buFont typeface="Jacobs Chronos Light" panose="010B0403030503030204" pitchFamily="34" charset="0"/>
              <a:buChar char="–"/>
              <a:tabLst/>
              <a:defRPr sz="2000">
                <a:solidFill>
                  <a:schemeClr val="bg1"/>
                </a:solidFill>
                <a:latin typeface="Jacobs Chronos" panose="010B0603030503030204" pitchFamily="34" charset="0"/>
                <a:cs typeface="Jacobs Chronos" panose="010B0603030503030204" pitchFamily="34" charset="0"/>
              </a:defRPr>
            </a:lvl2pPr>
            <a:lvl3pPr marL="810000" indent="-270000">
              <a:spcBef>
                <a:spcPts val="600"/>
              </a:spcBef>
              <a:spcAft>
                <a:spcPts val="0"/>
              </a:spcAft>
              <a:buClr>
                <a:schemeClr val="bg1"/>
              </a:buClr>
              <a:defRPr sz="1800">
                <a:solidFill>
                  <a:schemeClr val="bg1"/>
                </a:solidFill>
                <a:latin typeface="Jacobs Chronos" panose="010B0603030503030204" pitchFamily="34" charset="0"/>
                <a:cs typeface="Jacobs Chronos" panose="010B0603030503030204" pitchFamily="34" charset="0"/>
              </a:defRPr>
            </a:lvl3pPr>
            <a:lvl4pPr marL="1080000" indent="-270000">
              <a:spcBef>
                <a:spcPts val="600"/>
              </a:spcBef>
              <a:spcAft>
                <a:spcPts val="0"/>
              </a:spcAft>
              <a:buClr>
                <a:schemeClr val="bg1"/>
              </a:buClr>
              <a:defRPr sz="1600">
                <a:solidFill>
                  <a:schemeClr val="bg1"/>
                </a:solidFill>
                <a:latin typeface="Jacobs Chronos" panose="010B0603030503030204" pitchFamily="34" charset="0"/>
                <a:cs typeface="Jacobs Chronos" panose="010B0603030503030204" pitchFamily="34" charset="0"/>
              </a:defRPr>
            </a:lvl4pPr>
            <a:lvl5pPr marL="1350000" indent="-270000">
              <a:spcBef>
                <a:spcPts val="600"/>
              </a:spcBef>
              <a:spcAft>
                <a:spcPts val="0"/>
              </a:spcAft>
              <a:buClr>
                <a:schemeClr val="bg1"/>
              </a:buClr>
              <a:defRPr sz="1400">
                <a:solidFill>
                  <a:schemeClr val="bg1"/>
                </a:solidFill>
                <a:latin typeface="Jacobs Chronos" panose="010B0603030503030204" pitchFamily="34" charset="0"/>
                <a:cs typeface="Jacobs Chronos" panose="010B0603030503030204" pitchFamily="34" charset="0"/>
              </a:defRPr>
            </a:lvl5pPr>
            <a:lvl6pPr>
              <a:defRPr sz="1800"/>
            </a:lvl6pPr>
            <a:lvl7pPr>
              <a:defRPr sz="1800"/>
            </a:lvl7pPr>
            <a:lvl8pPr>
              <a:defRPr sz="1800"/>
            </a:lvl8pPr>
            <a:lvl9pPr>
              <a:defRPr sz="1800"/>
            </a:lvl9pPr>
          </a:lstStyle>
          <a:p>
            <a:pPr lvl="0"/>
            <a:r>
              <a:rPr lang="en-US" dirty="0"/>
              <a:t>First level, 22pt bold </a:t>
            </a:r>
          </a:p>
          <a:p>
            <a:pPr lvl="1"/>
            <a:r>
              <a:rPr lang="en-US" dirty="0"/>
              <a:t>Second level, 20pt  </a:t>
            </a:r>
          </a:p>
          <a:p>
            <a:pPr lvl="2"/>
            <a:r>
              <a:rPr lang="en-US" dirty="0"/>
              <a:t>Third level, 18pt  </a:t>
            </a:r>
          </a:p>
          <a:p>
            <a:pPr lvl="3"/>
            <a:r>
              <a:rPr lang="en-US" dirty="0"/>
              <a:t>Fourth level, 16pt  </a:t>
            </a:r>
          </a:p>
          <a:p>
            <a:pPr lvl="4"/>
            <a:r>
              <a:rPr lang="en-US" dirty="0"/>
              <a:t>Fifth level, 14pt  </a:t>
            </a:r>
            <a:endParaRPr lang="en-AU" dirty="0"/>
          </a:p>
        </p:txBody>
      </p:sp>
      <p:sp>
        <p:nvSpPr>
          <p:cNvPr id="6" name="Rectangle 5">
            <a:extLst>
              <a:ext uri="{FF2B5EF4-FFF2-40B4-BE49-F238E27FC236}">
                <a16:creationId xmlns:a16="http://schemas.microsoft.com/office/drawing/2014/main" id="{00ABDB4F-3DD5-44CE-9C04-358B614283A0}"/>
              </a:ext>
            </a:extLst>
          </p:cNvPr>
          <p:cNvSpPr/>
          <p:nvPr userDrawn="1"/>
        </p:nvSpPr>
        <p:spPr>
          <a:xfrm>
            <a:off x="0" y="1126875"/>
            <a:ext cx="320040" cy="5120640"/>
          </a:xfrm>
          <a:prstGeom prst="rect">
            <a:avLst/>
          </a:prstGeom>
          <a:solidFill>
            <a:srgbClr val="460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3">
            <a:extLst>
              <a:ext uri="{FF2B5EF4-FFF2-40B4-BE49-F238E27FC236}">
                <a16:creationId xmlns:a16="http://schemas.microsoft.com/office/drawing/2014/main" id="{CFF4907C-EF3B-471C-966C-612D3AD81A6F}"/>
              </a:ext>
            </a:extLst>
          </p:cNvPr>
          <p:cNvSpPr>
            <a:spLocks noGrp="1"/>
          </p:cNvSpPr>
          <p:nvPr>
            <p:ph sz="half" idx="14" hasCustomPrompt="1"/>
          </p:nvPr>
        </p:nvSpPr>
        <p:spPr>
          <a:xfrm>
            <a:off x="320040" y="1126874"/>
            <a:ext cx="4187825" cy="5120640"/>
          </a:xfrm>
          <a:prstGeom prst="rect">
            <a:avLst/>
          </a:prstGeom>
          <a:solidFill>
            <a:schemeClr val="tx2"/>
          </a:solidFill>
        </p:spPr>
        <p:txBody>
          <a:bodyPr lIns="274320" tIns="360000" rIns="274320">
            <a:noAutofit/>
          </a:bodyPr>
          <a:lstStyle>
            <a:lvl1pPr marL="270000" indent="-270000">
              <a:buClr>
                <a:schemeClr val="bg1"/>
              </a:buClr>
              <a:defRPr sz="2200">
                <a:solidFill>
                  <a:schemeClr val="bg1"/>
                </a:solidFill>
                <a:latin typeface="Jacobs Chronos" panose="010B0603030503030204" pitchFamily="34" charset="0"/>
                <a:cs typeface="Jacobs Chronos" panose="010B0603030503030204" pitchFamily="34" charset="0"/>
              </a:defRPr>
            </a:lvl1pPr>
            <a:lvl2pPr marL="540000" marR="0" indent="-270000" algn="l" defTabSz="914400" rtl="0" eaLnBrk="1" fontAlgn="auto" latinLnBrk="0" hangingPunct="1">
              <a:lnSpc>
                <a:spcPct val="90000"/>
              </a:lnSpc>
              <a:spcBef>
                <a:spcPts val="600"/>
              </a:spcBef>
              <a:spcAft>
                <a:spcPts val="0"/>
              </a:spcAft>
              <a:buClr>
                <a:schemeClr val="bg1"/>
              </a:buClr>
              <a:buSzTx/>
              <a:buFont typeface="Jacobs Chronos Light" panose="010B0403030503030204" pitchFamily="34" charset="0"/>
              <a:buChar char="–"/>
              <a:tabLst/>
              <a:defRPr sz="2000">
                <a:solidFill>
                  <a:schemeClr val="bg1"/>
                </a:solidFill>
                <a:latin typeface="Jacobs Chronos" panose="010B0603030503030204" pitchFamily="34" charset="0"/>
                <a:cs typeface="Jacobs Chronos" panose="010B0603030503030204" pitchFamily="34" charset="0"/>
              </a:defRPr>
            </a:lvl2pPr>
            <a:lvl3pPr marL="810000" indent="-270000">
              <a:spcBef>
                <a:spcPts val="600"/>
              </a:spcBef>
              <a:spcAft>
                <a:spcPts val="0"/>
              </a:spcAft>
              <a:buClr>
                <a:schemeClr val="bg1"/>
              </a:buClr>
              <a:defRPr sz="1800">
                <a:solidFill>
                  <a:schemeClr val="bg1"/>
                </a:solidFill>
                <a:latin typeface="Jacobs Chronos" panose="010B0603030503030204" pitchFamily="34" charset="0"/>
                <a:cs typeface="Jacobs Chronos" panose="010B0603030503030204" pitchFamily="34" charset="0"/>
              </a:defRPr>
            </a:lvl3pPr>
            <a:lvl4pPr marL="1080000" indent="-270000">
              <a:spcBef>
                <a:spcPts val="600"/>
              </a:spcBef>
              <a:spcAft>
                <a:spcPts val="0"/>
              </a:spcAft>
              <a:buClr>
                <a:schemeClr val="bg1"/>
              </a:buClr>
              <a:defRPr sz="1600">
                <a:solidFill>
                  <a:schemeClr val="bg1"/>
                </a:solidFill>
                <a:latin typeface="Jacobs Chronos" panose="010B0603030503030204" pitchFamily="34" charset="0"/>
                <a:cs typeface="Jacobs Chronos" panose="010B0603030503030204" pitchFamily="34" charset="0"/>
              </a:defRPr>
            </a:lvl4pPr>
            <a:lvl5pPr marL="1350000" indent="-270000">
              <a:spcBef>
                <a:spcPts val="600"/>
              </a:spcBef>
              <a:spcAft>
                <a:spcPts val="0"/>
              </a:spcAft>
              <a:buClr>
                <a:schemeClr val="bg1"/>
              </a:buClr>
              <a:defRPr sz="1400">
                <a:solidFill>
                  <a:schemeClr val="bg1"/>
                </a:solidFill>
                <a:latin typeface="Jacobs Chronos" panose="010B0603030503030204" pitchFamily="34" charset="0"/>
                <a:cs typeface="Jacobs Chronos" panose="010B0603030503030204" pitchFamily="34" charset="0"/>
              </a:defRPr>
            </a:lvl5pPr>
            <a:lvl6pPr>
              <a:defRPr sz="1800"/>
            </a:lvl6pPr>
            <a:lvl7pPr>
              <a:defRPr sz="1800"/>
            </a:lvl7pPr>
            <a:lvl8pPr>
              <a:defRPr sz="1800"/>
            </a:lvl8pPr>
            <a:lvl9pPr>
              <a:defRPr sz="1800"/>
            </a:lvl9pPr>
          </a:lstStyle>
          <a:p>
            <a:pPr lvl="0"/>
            <a:r>
              <a:rPr lang="en-US" dirty="0"/>
              <a:t>First level, 22pt bold </a:t>
            </a:r>
          </a:p>
          <a:p>
            <a:pPr lvl="1"/>
            <a:r>
              <a:rPr lang="en-US" dirty="0"/>
              <a:t>Second level, 20pt  </a:t>
            </a:r>
          </a:p>
          <a:p>
            <a:pPr lvl="2"/>
            <a:r>
              <a:rPr lang="en-US" dirty="0"/>
              <a:t>Third level, 18pt  </a:t>
            </a:r>
          </a:p>
          <a:p>
            <a:pPr lvl="3"/>
            <a:r>
              <a:rPr lang="en-US" dirty="0"/>
              <a:t>Fourth level, 16pt  </a:t>
            </a:r>
          </a:p>
          <a:p>
            <a:pPr lvl="4"/>
            <a:r>
              <a:rPr lang="en-US" dirty="0"/>
              <a:t>Fifth level, 14pt  </a:t>
            </a:r>
            <a:endParaRPr lang="en-AU" dirty="0"/>
          </a:p>
        </p:txBody>
      </p:sp>
    </p:spTree>
    <p:extLst>
      <p:ext uri="{BB962C8B-B14F-4D97-AF65-F5344CB8AC3E}">
        <p14:creationId xmlns:p14="http://schemas.microsoft.com/office/powerpoint/2010/main" val="319095237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Color Red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7546C-AA31-44C6-A507-C4CCC4BDC186}"/>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6065098A-78BB-4605-9AA0-2D6636490255}"/>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AA9F4050-7218-460E-803D-CA5CD58AF317}"/>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5" name="Rectangle 4">
            <a:extLst>
              <a:ext uri="{FF2B5EF4-FFF2-40B4-BE49-F238E27FC236}">
                <a16:creationId xmlns:a16="http://schemas.microsoft.com/office/drawing/2014/main" id="{19F47226-DC19-4F60-8DE3-956E7F034FCF}"/>
              </a:ext>
            </a:extLst>
          </p:cNvPr>
          <p:cNvSpPr/>
          <p:nvPr userDrawn="1"/>
        </p:nvSpPr>
        <p:spPr>
          <a:xfrm>
            <a:off x="0" y="1126875"/>
            <a:ext cx="320040" cy="5120640"/>
          </a:xfrm>
          <a:prstGeom prst="rect">
            <a:avLst/>
          </a:prstGeom>
          <a:solidFill>
            <a:srgbClr val="69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3">
            <a:extLst>
              <a:ext uri="{FF2B5EF4-FFF2-40B4-BE49-F238E27FC236}">
                <a16:creationId xmlns:a16="http://schemas.microsoft.com/office/drawing/2014/main" id="{5E59097B-AE21-45C2-8D52-AC080C2CC0EB}"/>
              </a:ext>
            </a:extLst>
          </p:cNvPr>
          <p:cNvSpPr>
            <a:spLocks noGrp="1"/>
          </p:cNvSpPr>
          <p:nvPr>
            <p:ph sz="half" idx="2" hasCustomPrompt="1"/>
          </p:nvPr>
        </p:nvSpPr>
        <p:spPr>
          <a:xfrm>
            <a:off x="4507865" y="1126874"/>
            <a:ext cx="7680960" cy="5120640"/>
          </a:xfrm>
          <a:prstGeom prst="rect">
            <a:avLst/>
          </a:prstGeom>
          <a:solidFill>
            <a:srgbClr val="FF465F"/>
          </a:solidFill>
        </p:spPr>
        <p:txBody>
          <a:bodyPr lIns="274320" tIns="360000" rIns="274320">
            <a:noAutofit/>
          </a:bodyPr>
          <a:lstStyle>
            <a:lvl1pPr marL="270000" indent="-270000">
              <a:buClr>
                <a:schemeClr val="bg1"/>
              </a:buClr>
              <a:defRPr sz="2200">
                <a:solidFill>
                  <a:schemeClr val="bg1"/>
                </a:solidFill>
                <a:latin typeface="Jacobs Chronos" panose="010B0603030503030204" pitchFamily="34" charset="0"/>
                <a:cs typeface="Jacobs Chronos" panose="010B0603030503030204" pitchFamily="34" charset="0"/>
              </a:defRPr>
            </a:lvl1pPr>
            <a:lvl2pPr marL="540000" marR="0" indent="-270000" algn="l" defTabSz="914400" rtl="0" eaLnBrk="1" fontAlgn="auto" latinLnBrk="0" hangingPunct="1">
              <a:lnSpc>
                <a:spcPct val="90000"/>
              </a:lnSpc>
              <a:spcBef>
                <a:spcPts val="600"/>
              </a:spcBef>
              <a:spcAft>
                <a:spcPts val="0"/>
              </a:spcAft>
              <a:buClr>
                <a:schemeClr val="bg1"/>
              </a:buClr>
              <a:buSzTx/>
              <a:buFont typeface="Jacobs Chronos Light" panose="010B0403030503030204" pitchFamily="34" charset="0"/>
              <a:buChar char="–"/>
              <a:tabLst/>
              <a:defRPr sz="2000">
                <a:solidFill>
                  <a:schemeClr val="bg1"/>
                </a:solidFill>
                <a:latin typeface="Jacobs Chronos" panose="010B0603030503030204" pitchFamily="34" charset="0"/>
                <a:cs typeface="Jacobs Chronos" panose="010B0603030503030204" pitchFamily="34" charset="0"/>
              </a:defRPr>
            </a:lvl2pPr>
            <a:lvl3pPr marL="810000" indent="-270000">
              <a:spcBef>
                <a:spcPts val="600"/>
              </a:spcBef>
              <a:spcAft>
                <a:spcPts val="0"/>
              </a:spcAft>
              <a:buClr>
                <a:schemeClr val="bg1"/>
              </a:buClr>
              <a:defRPr sz="1800">
                <a:solidFill>
                  <a:schemeClr val="bg1"/>
                </a:solidFill>
                <a:latin typeface="Jacobs Chronos" panose="010B0603030503030204" pitchFamily="34" charset="0"/>
                <a:cs typeface="Jacobs Chronos" panose="010B0603030503030204" pitchFamily="34" charset="0"/>
              </a:defRPr>
            </a:lvl3pPr>
            <a:lvl4pPr marL="1080000" indent="-270000">
              <a:spcBef>
                <a:spcPts val="600"/>
              </a:spcBef>
              <a:spcAft>
                <a:spcPts val="0"/>
              </a:spcAft>
              <a:buClr>
                <a:schemeClr val="bg1"/>
              </a:buClr>
              <a:defRPr sz="1600">
                <a:solidFill>
                  <a:schemeClr val="bg1"/>
                </a:solidFill>
                <a:latin typeface="Jacobs Chronos" panose="010B0603030503030204" pitchFamily="34" charset="0"/>
                <a:cs typeface="Jacobs Chronos" panose="010B0603030503030204" pitchFamily="34" charset="0"/>
              </a:defRPr>
            </a:lvl4pPr>
            <a:lvl5pPr marL="1350000" indent="-270000">
              <a:spcBef>
                <a:spcPts val="600"/>
              </a:spcBef>
              <a:spcAft>
                <a:spcPts val="0"/>
              </a:spcAft>
              <a:buClr>
                <a:schemeClr val="bg1"/>
              </a:buClr>
              <a:defRPr sz="1400">
                <a:solidFill>
                  <a:schemeClr val="bg1"/>
                </a:solidFill>
                <a:latin typeface="Jacobs Chronos" panose="010B0603030503030204" pitchFamily="34" charset="0"/>
                <a:cs typeface="Jacobs Chronos" panose="010B0603030503030204" pitchFamily="34" charset="0"/>
              </a:defRPr>
            </a:lvl5pPr>
            <a:lvl6pPr>
              <a:defRPr sz="1800"/>
            </a:lvl6pPr>
            <a:lvl7pPr>
              <a:defRPr sz="1800"/>
            </a:lvl7pPr>
            <a:lvl8pPr>
              <a:defRPr sz="1800"/>
            </a:lvl8pPr>
            <a:lvl9pPr>
              <a:defRPr sz="1800"/>
            </a:lvl9pPr>
          </a:lstStyle>
          <a:p>
            <a:pPr lvl="0"/>
            <a:r>
              <a:rPr lang="en-US" dirty="0"/>
              <a:t>First level, 22pt bold </a:t>
            </a:r>
          </a:p>
          <a:p>
            <a:pPr lvl="1"/>
            <a:r>
              <a:rPr lang="en-US" dirty="0"/>
              <a:t>Second level, 20pt  </a:t>
            </a:r>
          </a:p>
          <a:p>
            <a:pPr lvl="2"/>
            <a:r>
              <a:rPr lang="en-US" dirty="0"/>
              <a:t>Third level, 18pt  </a:t>
            </a:r>
          </a:p>
          <a:p>
            <a:pPr lvl="3"/>
            <a:r>
              <a:rPr lang="en-US" dirty="0"/>
              <a:t>Fourth level, 16pt  </a:t>
            </a:r>
          </a:p>
          <a:p>
            <a:pPr lvl="4"/>
            <a:r>
              <a:rPr lang="en-US" dirty="0"/>
              <a:t>Fifth level, 14pt  </a:t>
            </a:r>
            <a:endParaRPr lang="en-AU" dirty="0"/>
          </a:p>
        </p:txBody>
      </p:sp>
      <p:sp>
        <p:nvSpPr>
          <p:cNvPr id="7" name="Content Placeholder 3">
            <a:extLst>
              <a:ext uri="{FF2B5EF4-FFF2-40B4-BE49-F238E27FC236}">
                <a16:creationId xmlns:a16="http://schemas.microsoft.com/office/drawing/2014/main" id="{B5A0D3E8-6D4F-477B-AE8B-98BA0E478BD1}"/>
              </a:ext>
            </a:extLst>
          </p:cNvPr>
          <p:cNvSpPr>
            <a:spLocks noGrp="1"/>
          </p:cNvSpPr>
          <p:nvPr>
            <p:ph sz="half" idx="14" hasCustomPrompt="1"/>
          </p:nvPr>
        </p:nvSpPr>
        <p:spPr>
          <a:xfrm>
            <a:off x="320040" y="1126874"/>
            <a:ext cx="4187825" cy="5120640"/>
          </a:xfrm>
          <a:prstGeom prst="rect">
            <a:avLst/>
          </a:prstGeom>
          <a:solidFill>
            <a:schemeClr val="tx2"/>
          </a:solidFill>
        </p:spPr>
        <p:txBody>
          <a:bodyPr lIns="274320" tIns="360000" rIns="274320">
            <a:noAutofit/>
          </a:bodyPr>
          <a:lstStyle>
            <a:lvl1pPr marL="270000" indent="-270000">
              <a:buClr>
                <a:schemeClr val="bg1"/>
              </a:buClr>
              <a:defRPr sz="2200">
                <a:solidFill>
                  <a:schemeClr val="bg1"/>
                </a:solidFill>
                <a:latin typeface="Jacobs Chronos" panose="010B0603030503030204" pitchFamily="34" charset="0"/>
                <a:cs typeface="Jacobs Chronos" panose="010B0603030503030204" pitchFamily="34" charset="0"/>
              </a:defRPr>
            </a:lvl1pPr>
            <a:lvl2pPr marL="540000" marR="0" indent="-270000" algn="l" defTabSz="914400" rtl="0" eaLnBrk="1" fontAlgn="auto" latinLnBrk="0" hangingPunct="1">
              <a:lnSpc>
                <a:spcPct val="90000"/>
              </a:lnSpc>
              <a:spcBef>
                <a:spcPts val="600"/>
              </a:spcBef>
              <a:spcAft>
                <a:spcPts val="0"/>
              </a:spcAft>
              <a:buClr>
                <a:schemeClr val="bg1"/>
              </a:buClr>
              <a:buSzTx/>
              <a:buFont typeface="Jacobs Chronos Light" panose="010B0403030503030204" pitchFamily="34" charset="0"/>
              <a:buChar char="–"/>
              <a:tabLst/>
              <a:defRPr sz="2000">
                <a:solidFill>
                  <a:schemeClr val="bg1"/>
                </a:solidFill>
                <a:latin typeface="Jacobs Chronos" panose="010B0603030503030204" pitchFamily="34" charset="0"/>
                <a:cs typeface="Jacobs Chronos" panose="010B0603030503030204" pitchFamily="34" charset="0"/>
              </a:defRPr>
            </a:lvl2pPr>
            <a:lvl3pPr marL="810000" indent="-270000">
              <a:spcBef>
                <a:spcPts val="600"/>
              </a:spcBef>
              <a:spcAft>
                <a:spcPts val="0"/>
              </a:spcAft>
              <a:buClr>
                <a:schemeClr val="bg1"/>
              </a:buClr>
              <a:defRPr sz="1800">
                <a:solidFill>
                  <a:schemeClr val="bg1"/>
                </a:solidFill>
                <a:latin typeface="Jacobs Chronos" panose="010B0603030503030204" pitchFamily="34" charset="0"/>
                <a:cs typeface="Jacobs Chronos" panose="010B0603030503030204" pitchFamily="34" charset="0"/>
              </a:defRPr>
            </a:lvl3pPr>
            <a:lvl4pPr marL="1080000" indent="-270000">
              <a:spcBef>
                <a:spcPts val="600"/>
              </a:spcBef>
              <a:spcAft>
                <a:spcPts val="0"/>
              </a:spcAft>
              <a:buClr>
                <a:schemeClr val="bg1"/>
              </a:buClr>
              <a:defRPr sz="1600">
                <a:solidFill>
                  <a:schemeClr val="bg1"/>
                </a:solidFill>
                <a:latin typeface="Jacobs Chronos" panose="010B0603030503030204" pitchFamily="34" charset="0"/>
                <a:cs typeface="Jacobs Chronos" panose="010B0603030503030204" pitchFamily="34" charset="0"/>
              </a:defRPr>
            </a:lvl4pPr>
            <a:lvl5pPr marL="1350000" indent="-270000">
              <a:spcBef>
                <a:spcPts val="600"/>
              </a:spcBef>
              <a:spcAft>
                <a:spcPts val="0"/>
              </a:spcAft>
              <a:buClr>
                <a:schemeClr val="bg1"/>
              </a:buClr>
              <a:defRPr sz="1400">
                <a:solidFill>
                  <a:schemeClr val="bg1"/>
                </a:solidFill>
                <a:latin typeface="Jacobs Chronos" panose="010B0603030503030204" pitchFamily="34" charset="0"/>
                <a:cs typeface="Jacobs Chronos" panose="010B0603030503030204" pitchFamily="34" charset="0"/>
              </a:defRPr>
            </a:lvl5pPr>
            <a:lvl6pPr>
              <a:defRPr sz="1800"/>
            </a:lvl6pPr>
            <a:lvl7pPr>
              <a:defRPr sz="1800"/>
            </a:lvl7pPr>
            <a:lvl8pPr>
              <a:defRPr sz="1800"/>
            </a:lvl8pPr>
            <a:lvl9pPr>
              <a:defRPr sz="1800"/>
            </a:lvl9pPr>
          </a:lstStyle>
          <a:p>
            <a:pPr lvl="0"/>
            <a:r>
              <a:rPr lang="en-US" dirty="0"/>
              <a:t>First level, 22pt bold </a:t>
            </a:r>
          </a:p>
          <a:p>
            <a:pPr lvl="1"/>
            <a:r>
              <a:rPr lang="en-US" dirty="0"/>
              <a:t>Second level, 20pt  </a:t>
            </a:r>
          </a:p>
          <a:p>
            <a:pPr lvl="2"/>
            <a:r>
              <a:rPr lang="en-US" dirty="0"/>
              <a:t>Third level, 18pt  </a:t>
            </a:r>
          </a:p>
          <a:p>
            <a:pPr lvl="3"/>
            <a:r>
              <a:rPr lang="en-US" dirty="0"/>
              <a:t>Fourth level, 16pt  </a:t>
            </a:r>
          </a:p>
          <a:p>
            <a:pPr lvl="4"/>
            <a:r>
              <a:rPr lang="en-US" dirty="0"/>
              <a:t>Fifth level, 14pt  </a:t>
            </a:r>
            <a:endParaRPr lang="en-AU" dirty="0"/>
          </a:p>
        </p:txBody>
      </p:sp>
    </p:spTree>
    <p:extLst>
      <p:ext uri="{BB962C8B-B14F-4D97-AF65-F5344CB8AC3E}">
        <p14:creationId xmlns:p14="http://schemas.microsoft.com/office/powerpoint/2010/main" val="308872477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Color Yellow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92E1D-868C-4F82-A8F2-29C589BEB913}"/>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7F2F92F3-86A2-4DF6-88C5-662D62D27554}"/>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4DB6E415-43F8-4322-AECB-A83D59AA4CD8}"/>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5" name="Rectangle 4">
            <a:extLst>
              <a:ext uri="{FF2B5EF4-FFF2-40B4-BE49-F238E27FC236}">
                <a16:creationId xmlns:a16="http://schemas.microsoft.com/office/drawing/2014/main" id="{584ED94D-E337-425D-AC8A-55AFCB83D678}"/>
              </a:ext>
            </a:extLst>
          </p:cNvPr>
          <p:cNvSpPr/>
          <p:nvPr userDrawn="1"/>
        </p:nvSpPr>
        <p:spPr>
          <a:xfrm>
            <a:off x="0" y="1126875"/>
            <a:ext cx="320040" cy="5120640"/>
          </a:xfrm>
          <a:prstGeom prst="rect">
            <a:avLst/>
          </a:prstGeom>
          <a:solidFill>
            <a:srgbClr val="A04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3">
            <a:extLst>
              <a:ext uri="{FF2B5EF4-FFF2-40B4-BE49-F238E27FC236}">
                <a16:creationId xmlns:a16="http://schemas.microsoft.com/office/drawing/2014/main" id="{0B5BD8DB-25C6-49DC-AEF6-1471B8490B45}"/>
              </a:ext>
            </a:extLst>
          </p:cNvPr>
          <p:cNvSpPr>
            <a:spLocks noGrp="1"/>
          </p:cNvSpPr>
          <p:nvPr>
            <p:ph sz="half" idx="2" hasCustomPrompt="1"/>
          </p:nvPr>
        </p:nvSpPr>
        <p:spPr>
          <a:xfrm>
            <a:off x="4507865" y="1126874"/>
            <a:ext cx="7680960" cy="5120640"/>
          </a:xfrm>
          <a:prstGeom prst="rect">
            <a:avLst/>
          </a:prstGeom>
          <a:solidFill>
            <a:srgbClr val="FFB41E"/>
          </a:solidFill>
        </p:spPr>
        <p:txBody>
          <a:bodyPr lIns="274320" tIns="360000" rIns="274320">
            <a:noAutofit/>
          </a:bodyPr>
          <a:lstStyle>
            <a:lvl1pPr marL="270000" indent="-270000">
              <a:buClr>
                <a:schemeClr val="bg1"/>
              </a:buClr>
              <a:defRPr sz="2200">
                <a:solidFill>
                  <a:schemeClr val="bg1"/>
                </a:solidFill>
                <a:latin typeface="Jacobs Chronos" panose="010B0603030503030204" pitchFamily="34" charset="0"/>
                <a:cs typeface="Jacobs Chronos" panose="010B0603030503030204" pitchFamily="34" charset="0"/>
              </a:defRPr>
            </a:lvl1pPr>
            <a:lvl2pPr marL="540000" marR="0" indent="-270000" algn="l" defTabSz="914400" rtl="0" eaLnBrk="1" fontAlgn="auto" latinLnBrk="0" hangingPunct="1">
              <a:lnSpc>
                <a:spcPct val="90000"/>
              </a:lnSpc>
              <a:spcBef>
                <a:spcPts val="600"/>
              </a:spcBef>
              <a:spcAft>
                <a:spcPts val="0"/>
              </a:spcAft>
              <a:buClr>
                <a:schemeClr val="bg1"/>
              </a:buClr>
              <a:buSzTx/>
              <a:buFont typeface="Jacobs Chronos Light" panose="010B0403030503030204" pitchFamily="34" charset="0"/>
              <a:buChar char="–"/>
              <a:tabLst/>
              <a:defRPr sz="2000">
                <a:solidFill>
                  <a:schemeClr val="bg1"/>
                </a:solidFill>
                <a:latin typeface="Jacobs Chronos" panose="010B0603030503030204" pitchFamily="34" charset="0"/>
                <a:cs typeface="Jacobs Chronos" panose="010B0603030503030204" pitchFamily="34" charset="0"/>
              </a:defRPr>
            </a:lvl2pPr>
            <a:lvl3pPr marL="810000" indent="-270000">
              <a:spcBef>
                <a:spcPts val="600"/>
              </a:spcBef>
              <a:spcAft>
                <a:spcPts val="0"/>
              </a:spcAft>
              <a:buClr>
                <a:schemeClr val="bg1"/>
              </a:buClr>
              <a:defRPr sz="1800">
                <a:solidFill>
                  <a:schemeClr val="bg1"/>
                </a:solidFill>
                <a:latin typeface="Jacobs Chronos" panose="010B0603030503030204" pitchFamily="34" charset="0"/>
                <a:cs typeface="Jacobs Chronos" panose="010B0603030503030204" pitchFamily="34" charset="0"/>
              </a:defRPr>
            </a:lvl3pPr>
            <a:lvl4pPr marL="1080000" indent="-270000">
              <a:spcBef>
                <a:spcPts val="600"/>
              </a:spcBef>
              <a:spcAft>
                <a:spcPts val="0"/>
              </a:spcAft>
              <a:buClr>
                <a:schemeClr val="bg1"/>
              </a:buClr>
              <a:defRPr sz="1600">
                <a:solidFill>
                  <a:schemeClr val="bg1"/>
                </a:solidFill>
                <a:latin typeface="Jacobs Chronos" panose="010B0603030503030204" pitchFamily="34" charset="0"/>
                <a:cs typeface="Jacobs Chronos" panose="010B0603030503030204" pitchFamily="34" charset="0"/>
              </a:defRPr>
            </a:lvl4pPr>
            <a:lvl5pPr marL="1350000" indent="-270000">
              <a:spcBef>
                <a:spcPts val="600"/>
              </a:spcBef>
              <a:spcAft>
                <a:spcPts val="0"/>
              </a:spcAft>
              <a:buClr>
                <a:schemeClr val="bg1"/>
              </a:buClr>
              <a:defRPr sz="1400">
                <a:solidFill>
                  <a:schemeClr val="bg1"/>
                </a:solidFill>
                <a:latin typeface="Jacobs Chronos" panose="010B0603030503030204" pitchFamily="34" charset="0"/>
                <a:cs typeface="Jacobs Chronos" panose="010B0603030503030204" pitchFamily="34" charset="0"/>
              </a:defRPr>
            </a:lvl5pPr>
            <a:lvl6pPr>
              <a:defRPr sz="1800"/>
            </a:lvl6pPr>
            <a:lvl7pPr>
              <a:defRPr sz="1800"/>
            </a:lvl7pPr>
            <a:lvl8pPr>
              <a:defRPr sz="1800"/>
            </a:lvl8pPr>
            <a:lvl9pPr>
              <a:defRPr sz="1800"/>
            </a:lvl9pPr>
          </a:lstStyle>
          <a:p>
            <a:pPr lvl="0"/>
            <a:r>
              <a:rPr lang="en-US" dirty="0"/>
              <a:t>First level, 22pt bold </a:t>
            </a:r>
          </a:p>
          <a:p>
            <a:pPr lvl="1"/>
            <a:r>
              <a:rPr lang="en-US" dirty="0"/>
              <a:t>Second level, 20pt  </a:t>
            </a:r>
          </a:p>
          <a:p>
            <a:pPr lvl="2"/>
            <a:r>
              <a:rPr lang="en-US" dirty="0"/>
              <a:t>Third level, 18pt  </a:t>
            </a:r>
          </a:p>
          <a:p>
            <a:pPr lvl="3"/>
            <a:r>
              <a:rPr lang="en-US" dirty="0"/>
              <a:t>Fourth level, 16pt  </a:t>
            </a:r>
          </a:p>
          <a:p>
            <a:pPr lvl="4"/>
            <a:r>
              <a:rPr lang="en-US" dirty="0"/>
              <a:t>Fifth level, 14pt  </a:t>
            </a:r>
            <a:endParaRPr lang="en-AU" dirty="0"/>
          </a:p>
        </p:txBody>
      </p:sp>
      <p:sp>
        <p:nvSpPr>
          <p:cNvPr id="7" name="Content Placeholder 3">
            <a:extLst>
              <a:ext uri="{FF2B5EF4-FFF2-40B4-BE49-F238E27FC236}">
                <a16:creationId xmlns:a16="http://schemas.microsoft.com/office/drawing/2014/main" id="{74E1538C-9B5E-4081-90C6-83F733F393E5}"/>
              </a:ext>
            </a:extLst>
          </p:cNvPr>
          <p:cNvSpPr>
            <a:spLocks noGrp="1"/>
          </p:cNvSpPr>
          <p:nvPr>
            <p:ph sz="half" idx="14" hasCustomPrompt="1"/>
          </p:nvPr>
        </p:nvSpPr>
        <p:spPr>
          <a:xfrm>
            <a:off x="320040" y="1126874"/>
            <a:ext cx="4187825" cy="5120640"/>
          </a:xfrm>
          <a:prstGeom prst="rect">
            <a:avLst/>
          </a:prstGeom>
          <a:solidFill>
            <a:schemeClr val="tx2"/>
          </a:solidFill>
        </p:spPr>
        <p:txBody>
          <a:bodyPr lIns="274320" tIns="360000" rIns="274320">
            <a:noAutofit/>
          </a:bodyPr>
          <a:lstStyle>
            <a:lvl1pPr marL="270000" indent="-270000">
              <a:buClr>
                <a:schemeClr val="bg1"/>
              </a:buClr>
              <a:defRPr sz="2200">
                <a:solidFill>
                  <a:schemeClr val="bg1"/>
                </a:solidFill>
                <a:latin typeface="Jacobs Chronos" panose="010B0603030503030204" pitchFamily="34" charset="0"/>
                <a:cs typeface="Jacobs Chronos" panose="010B0603030503030204" pitchFamily="34" charset="0"/>
              </a:defRPr>
            </a:lvl1pPr>
            <a:lvl2pPr marL="540000" marR="0" indent="-270000" algn="l" defTabSz="914400" rtl="0" eaLnBrk="1" fontAlgn="auto" latinLnBrk="0" hangingPunct="1">
              <a:lnSpc>
                <a:spcPct val="90000"/>
              </a:lnSpc>
              <a:spcBef>
                <a:spcPts val="600"/>
              </a:spcBef>
              <a:spcAft>
                <a:spcPts val="0"/>
              </a:spcAft>
              <a:buClr>
                <a:schemeClr val="bg1"/>
              </a:buClr>
              <a:buSzTx/>
              <a:buFont typeface="Jacobs Chronos Light" panose="010B0403030503030204" pitchFamily="34" charset="0"/>
              <a:buChar char="–"/>
              <a:tabLst/>
              <a:defRPr sz="2000">
                <a:solidFill>
                  <a:schemeClr val="bg1"/>
                </a:solidFill>
                <a:latin typeface="Jacobs Chronos" panose="010B0603030503030204" pitchFamily="34" charset="0"/>
                <a:cs typeface="Jacobs Chronos" panose="010B0603030503030204" pitchFamily="34" charset="0"/>
              </a:defRPr>
            </a:lvl2pPr>
            <a:lvl3pPr marL="810000" indent="-270000">
              <a:spcBef>
                <a:spcPts val="600"/>
              </a:spcBef>
              <a:spcAft>
                <a:spcPts val="0"/>
              </a:spcAft>
              <a:buClr>
                <a:schemeClr val="bg1"/>
              </a:buClr>
              <a:defRPr sz="1800">
                <a:solidFill>
                  <a:schemeClr val="bg1"/>
                </a:solidFill>
                <a:latin typeface="Jacobs Chronos" panose="010B0603030503030204" pitchFamily="34" charset="0"/>
                <a:cs typeface="Jacobs Chronos" panose="010B0603030503030204" pitchFamily="34" charset="0"/>
              </a:defRPr>
            </a:lvl3pPr>
            <a:lvl4pPr marL="1080000" indent="-270000">
              <a:spcBef>
                <a:spcPts val="600"/>
              </a:spcBef>
              <a:spcAft>
                <a:spcPts val="0"/>
              </a:spcAft>
              <a:buClr>
                <a:schemeClr val="bg1"/>
              </a:buClr>
              <a:defRPr sz="1600">
                <a:solidFill>
                  <a:schemeClr val="bg1"/>
                </a:solidFill>
                <a:latin typeface="Jacobs Chronos" panose="010B0603030503030204" pitchFamily="34" charset="0"/>
                <a:cs typeface="Jacobs Chronos" panose="010B0603030503030204" pitchFamily="34" charset="0"/>
              </a:defRPr>
            </a:lvl4pPr>
            <a:lvl5pPr marL="1350000" indent="-270000">
              <a:spcBef>
                <a:spcPts val="600"/>
              </a:spcBef>
              <a:spcAft>
                <a:spcPts val="0"/>
              </a:spcAft>
              <a:buClr>
                <a:schemeClr val="bg1"/>
              </a:buClr>
              <a:defRPr sz="1400">
                <a:solidFill>
                  <a:schemeClr val="bg1"/>
                </a:solidFill>
                <a:latin typeface="Jacobs Chronos" panose="010B0603030503030204" pitchFamily="34" charset="0"/>
                <a:cs typeface="Jacobs Chronos" panose="010B0603030503030204" pitchFamily="34" charset="0"/>
              </a:defRPr>
            </a:lvl5pPr>
            <a:lvl6pPr>
              <a:defRPr sz="1800"/>
            </a:lvl6pPr>
            <a:lvl7pPr>
              <a:defRPr sz="1800"/>
            </a:lvl7pPr>
            <a:lvl8pPr>
              <a:defRPr sz="1800"/>
            </a:lvl8pPr>
            <a:lvl9pPr>
              <a:defRPr sz="1800"/>
            </a:lvl9pPr>
          </a:lstStyle>
          <a:p>
            <a:pPr lvl="0"/>
            <a:r>
              <a:rPr lang="en-US" dirty="0"/>
              <a:t>First level, 22pt bold </a:t>
            </a:r>
          </a:p>
          <a:p>
            <a:pPr lvl="1"/>
            <a:r>
              <a:rPr lang="en-US" dirty="0"/>
              <a:t>Second level, 20pt  </a:t>
            </a:r>
          </a:p>
          <a:p>
            <a:pPr lvl="2"/>
            <a:r>
              <a:rPr lang="en-US" dirty="0"/>
              <a:t>Third level, 18pt  </a:t>
            </a:r>
          </a:p>
          <a:p>
            <a:pPr lvl="3"/>
            <a:r>
              <a:rPr lang="en-US" dirty="0"/>
              <a:t>Fourth level, 16pt  </a:t>
            </a:r>
          </a:p>
          <a:p>
            <a:pPr lvl="4"/>
            <a:r>
              <a:rPr lang="en-US" dirty="0"/>
              <a:t>Fifth level, 14pt  </a:t>
            </a:r>
            <a:endParaRPr lang="en-AU" dirty="0"/>
          </a:p>
        </p:txBody>
      </p:sp>
    </p:spTree>
    <p:extLst>
      <p:ext uri="{BB962C8B-B14F-4D97-AF65-F5344CB8AC3E}">
        <p14:creationId xmlns:p14="http://schemas.microsoft.com/office/powerpoint/2010/main" val="184318538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Color Green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C635E-CB0F-4086-87A1-AD36DB2A18E7}"/>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99560FFE-806A-4DF1-9720-27561AC22E0A}"/>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442F51AF-CEB8-4779-8C78-CE079FBBB69C}"/>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5" name="Rectangle 4">
            <a:extLst>
              <a:ext uri="{FF2B5EF4-FFF2-40B4-BE49-F238E27FC236}">
                <a16:creationId xmlns:a16="http://schemas.microsoft.com/office/drawing/2014/main" id="{355AD2E3-0CC0-461B-9591-CD4119DAA857}"/>
              </a:ext>
            </a:extLst>
          </p:cNvPr>
          <p:cNvSpPr/>
          <p:nvPr userDrawn="1"/>
        </p:nvSpPr>
        <p:spPr>
          <a:xfrm>
            <a:off x="0" y="1126874"/>
            <a:ext cx="320040" cy="5120640"/>
          </a:xfrm>
          <a:prstGeom prst="rect">
            <a:avLst/>
          </a:prstGeom>
          <a:solidFill>
            <a:srgbClr val="003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3">
            <a:extLst>
              <a:ext uri="{FF2B5EF4-FFF2-40B4-BE49-F238E27FC236}">
                <a16:creationId xmlns:a16="http://schemas.microsoft.com/office/drawing/2014/main" id="{9BA9E910-13C2-428E-BF6D-B95C99E2AD0C}"/>
              </a:ext>
            </a:extLst>
          </p:cNvPr>
          <p:cNvSpPr>
            <a:spLocks noGrp="1"/>
          </p:cNvSpPr>
          <p:nvPr>
            <p:ph sz="half" idx="2" hasCustomPrompt="1"/>
          </p:nvPr>
        </p:nvSpPr>
        <p:spPr>
          <a:xfrm>
            <a:off x="4507865" y="1126874"/>
            <a:ext cx="7680960" cy="5120640"/>
          </a:xfrm>
          <a:prstGeom prst="rect">
            <a:avLst/>
          </a:prstGeom>
          <a:solidFill>
            <a:srgbClr val="0AD287"/>
          </a:solidFill>
        </p:spPr>
        <p:txBody>
          <a:bodyPr lIns="274320" tIns="360000" rIns="274320">
            <a:noAutofit/>
          </a:bodyPr>
          <a:lstStyle>
            <a:lvl1pPr marL="270000" indent="-270000">
              <a:buClr>
                <a:schemeClr val="bg1"/>
              </a:buClr>
              <a:defRPr sz="2200">
                <a:solidFill>
                  <a:schemeClr val="bg1"/>
                </a:solidFill>
                <a:latin typeface="Jacobs Chronos" panose="010B0603030503030204" pitchFamily="34" charset="0"/>
                <a:cs typeface="Jacobs Chronos" panose="010B0603030503030204" pitchFamily="34" charset="0"/>
              </a:defRPr>
            </a:lvl1pPr>
            <a:lvl2pPr marL="540000" marR="0" indent="-270000" algn="l" defTabSz="914400" rtl="0" eaLnBrk="1" fontAlgn="auto" latinLnBrk="0" hangingPunct="1">
              <a:lnSpc>
                <a:spcPct val="90000"/>
              </a:lnSpc>
              <a:spcBef>
                <a:spcPts val="600"/>
              </a:spcBef>
              <a:spcAft>
                <a:spcPts val="0"/>
              </a:spcAft>
              <a:buClr>
                <a:schemeClr val="bg1"/>
              </a:buClr>
              <a:buSzTx/>
              <a:buFont typeface="Jacobs Chronos Light" panose="010B0403030503030204" pitchFamily="34" charset="0"/>
              <a:buChar char="–"/>
              <a:tabLst/>
              <a:defRPr sz="2000">
                <a:solidFill>
                  <a:schemeClr val="bg1"/>
                </a:solidFill>
                <a:latin typeface="Jacobs Chronos" panose="010B0603030503030204" pitchFamily="34" charset="0"/>
                <a:cs typeface="Jacobs Chronos" panose="010B0603030503030204" pitchFamily="34" charset="0"/>
              </a:defRPr>
            </a:lvl2pPr>
            <a:lvl3pPr marL="810000" indent="-270000">
              <a:spcBef>
                <a:spcPts val="600"/>
              </a:spcBef>
              <a:spcAft>
                <a:spcPts val="0"/>
              </a:spcAft>
              <a:buClr>
                <a:schemeClr val="bg1"/>
              </a:buClr>
              <a:defRPr sz="1800">
                <a:solidFill>
                  <a:schemeClr val="bg1"/>
                </a:solidFill>
                <a:latin typeface="Jacobs Chronos" panose="010B0603030503030204" pitchFamily="34" charset="0"/>
                <a:cs typeface="Jacobs Chronos" panose="010B0603030503030204" pitchFamily="34" charset="0"/>
              </a:defRPr>
            </a:lvl3pPr>
            <a:lvl4pPr marL="1080000" indent="-270000">
              <a:spcBef>
                <a:spcPts val="600"/>
              </a:spcBef>
              <a:spcAft>
                <a:spcPts val="0"/>
              </a:spcAft>
              <a:buClr>
                <a:schemeClr val="bg1"/>
              </a:buClr>
              <a:defRPr sz="1600">
                <a:solidFill>
                  <a:schemeClr val="bg1"/>
                </a:solidFill>
                <a:latin typeface="Jacobs Chronos" panose="010B0603030503030204" pitchFamily="34" charset="0"/>
                <a:cs typeface="Jacobs Chronos" panose="010B0603030503030204" pitchFamily="34" charset="0"/>
              </a:defRPr>
            </a:lvl4pPr>
            <a:lvl5pPr marL="1350000" indent="-270000">
              <a:spcBef>
                <a:spcPts val="600"/>
              </a:spcBef>
              <a:spcAft>
                <a:spcPts val="0"/>
              </a:spcAft>
              <a:buClr>
                <a:schemeClr val="bg1"/>
              </a:buClr>
              <a:defRPr sz="1400">
                <a:solidFill>
                  <a:schemeClr val="bg1"/>
                </a:solidFill>
                <a:latin typeface="Jacobs Chronos" panose="010B0603030503030204" pitchFamily="34" charset="0"/>
                <a:cs typeface="Jacobs Chronos" panose="010B0603030503030204" pitchFamily="34" charset="0"/>
              </a:defRPr>
            </a:lvl5pPr>
            <a:lvl6pPr>
              <a:defRPr sz="1800"/>
            </a:lvl6pPr>
            <a:lvl7pPr>
              <a:defRPr sz="1800"/>
            </a:lvl7pPr>
            <a:lvl8pPr>
              <a:defRPr sz="1800"/>
            </a:lvl8pPr>
            <a:lvl9pPr>
              <a:defRPr sz="1800"/>
            </a:lvl9pPr>
          </a:lstStyle>
          <a:p>
            <a:pPr lvl="0"/>
            <a:r>
              <a:rPr lang="en-US" dirty="0"/>
              <a:t>First level, 22pt bold </a:t>
            </a:r>
          </a:p>
          <a:p>
            <a:pPr lvl="1"/>
            <a:r>
              <a:rPr lang="en-US" dirty="0"/>
              <a:t>Second level, 20pt  </a:t>
            </a:r>
          </a:p>
          <a:p>
            <a:pPr lvl="2"/>
            <a:r>
              <a:rPr lang="en-US" dirty="0"/>
              <a:t>Third level, 18pt  </a:t>
            </a:r>
          </a:p>
          <a:p>
            <a:pPr lvl="3"/>
            <a:r>
              <a:rPr lang="en-US" dirty="0"/>
              <a:t>Fourth level, 16pt  </a:t>
            </a:r>
          </a:p>
          <a:p>
            <a:pPr lvl="4"/>
            <a:r>
              <a:rPr lang="en-US" dirty="0"/>
              <a:t>Fifth level, 14pt  </a:t>
            </a:r>
            <a:endParaRPr lang="en-AU" dirty="0"/>
          </a:p>
        </p:txBody>
      </p:sp>
      <p:sp>
        <p:nvSpPr>
          <p:cNvPr id="7" name="Content Placeholder 3">
            <a:extLst>
              <a:ext uri="{FF2B5EF4-FFF2-40B4-BE49-F238E27FC236}">
                <a16:creationId xmlns:a16="http://schemas.microsoft.com/office/drawing/2014/main" id="{E990F653-4E00-43A3-9411-6A823C5405FF}"/>
              </a:ext>
            </a:extLst>
          </p:cNvPr>
          <p:cNvSpPr>
            <a:spLocks noGrp="1"/>
          </p:cNvSpPr>
          <p:nvPr>
            <p:ph sz="half" idx="14" hasCustomPrompt="1"/>
          </p:nvPr>
        </p:nvSpPr>
        <p:spPr>
          <a:xfrm>
            <a:off x="320040" y="1126874"/>
            <a:ext cx="4187825" cy="5120640"/>
          </a:xfrm>
          <a:prstGeom prst="rect">
            <a:avLst/>
          </a:prstGeom>
          <a:solidFill>
            <a:schemeClr val="tx2"/>
          </a:solidFill>
        </p:spPr>
        <p:txBody>
          <a:bodyPr lIns="274320" tIns="360000" rIns="274320">
            <a:noAutofit/>
          </a:bodyPr>
          <a:lstStyle>
            <a:lvl1pPr marL="270000" indent="-270000">
              <a:buClr>
                <a:schemeClr val="bg1"/>
              </a:buClr>
              <a:defRPr sz="2200">
                <a:solidFill>
                  <a:schemeClr val="bg1"/>
                </a:solidFill>
                <a:latin typeface="Jacobs Chronos" panose="010B0603030503030204" pitchFamily="34" charset="0"/>
                <a:cs typeface="Jacobs Chronos" panose="010B0603030503030204" pitchFamily="34" charset="0"/>
              </a:defRPr>
            </a:lvl1pPr>
            <a:lvl2pPr marL="540000" marR="0" indent="-270000" algn="l" defTabSz="914400" rtl="0" eaLnBrk="1" fontAlgn="auto" latinLnBrk="0" hangingPunct="1">
              <a:lnSpc>
                <a:spcPct val="90000"/>
              </a:lnSpc>
              <a:spcBef>
                <a:spcPts val="600"/>
              </a:spcBef>
              <a:spcAft>
                <a:spcPts val="0"/>
              </a:spcAft>
              <a:buClr>
                <a:schemeClr val="bg1"/>
              </a:buClr>
              <a:buSzTx/>
              <a:buFont typeface="Jacobs Chronos Light" panose="010B0403030503030204" pitchFamily="34" charset="0"/>
              <a:buChar char="–"/>
              <a:tabLst/>
              <a:defRPr sz="2000">
                <a:solidFill>
                  <a:schemeClr val="bg1"/>
                </a:solidFill>
                <a:latin typeface="Jacobs Chronos" panose="010B0603030503030204" pitchFamily="34" charset="0"/>
                <a:cs typeface="Jacobs Chronos" panose="010B0603030503030204" pitchFamily="34" charset="0"/>
              </a:defRPr>
            </a:lvl2pPr>
            <a:lvl3pPr marL="810000" indent="-270000">
              <a:spcBef>
                <a:spcPts val="600"/>
              </a:spcBef>
              <a:spcAft>
                <a:spcPts val="0"/>
              </a:spcAft>
              <a:buClr>
                <a:schemeClr val="bg1"/>
              </a:buClr>
              <a:defRPr sz="1800">
                <a:solidFill>
                  <a:schemeClr val="bg1"/>
                </a:solidFill>
                <a:latin typeface="Jacobs Chronos" panose="010B0603030503030204" pitchFamily="34" charset="0"/>
                <a:cs typeface="Jacobs Chronos" panose="010B0603030503030204" pitchFamily="34" charset="0"/>
              </a:defRPr>
            </a:lvl3pPr>
            <a:lvl4pPr marL="1080000" indent="-270000">
              <a:spcBef>
                <a:spcPts val="600"/>
              </a:spcBef>
              <a:spcAft>
                <a:spcPts val="0"/>
              </a:spcAft>
              <a:buClr>
                <a:schemeClr val="bg1"/>
              </a:buClr>
              <a:defRPr sz="1600">
                <a:solidFill>
                  <a:schemeClr val="bg1"/>
                </a:solidFill>
                <a:latin typeface="Jacobs Chronos" panose="010B0603030503030204" pitchFamily="34" charset="0"/>
                <a:cs typeface="Jacobs Chronos" panose="010B0603030503030204" pitchFamily="34" charset="0"/>
              </a:defRPr>
            </a:lvl4pPr>
            <a:lvl5pPr marL="1350000" indent="-270000">
              <a:spcBef>
                <a:spcPts val="600"/>
              </a:spcBef>
              <a:spcAft>
                <a:spcPts val="0"/>
              </a:spcAft>
              <a:buClr>
                <a:schemeClr val="bg1"/>
              </a:buClr>
              <a:defRPr sz="1400">
                <a:solidFill>
                  <a:schemeClr val="bg1"/>
                </a:solidFill>
                <a:latin typeface="Jacobs Chronos" panose="010B0603030503030204" pitchFamily="34" charset="0"/>
                <a:cs typeface="Jacobs Chronos" panose="010B0603030503030204" pitchFamily="34" charset="0"/>
              </a:defRPr>
            </a:lvl5pPr>
            <a:lvl6pPr>
              <a:defRPr sz="1800"/>
            </a:lvl6pPr>
            <a:lvl7pPr>
              <a:defRPr sz="1800"/>
            </a:lvl7pPr>
            <a:lvl8pPr>
              <a:defRPr sz="1800"/>
            </a:lvl8pPr>
            <a:lvl9pPr>
              <a:defRPr sz="1800"/>
            </a:lvl9pPr>
          </a:lstStyle>
          <a:p>
            <a:pPr lvl="0"/>
            <a:r>
              <a:rPr lang="en-US" dirty="0"/>
              <a:t>First level, 22pt bold </a:t>
            </a:r>
          </a:p>
          <a:p>
            <a:pPr lvl="1"/>
            <a:r>
              <a:rPr lang="en-US" dirty="0"/>
              <a:t>Second level, 20pt  </a:t>
            </a:r>
          </a:p>
          <a:p>
            <a:pPr lvl="2"/>
            <a:r>
              <a:rPr lang="en-US" dirty="0"/>
              <a:t>Third level, 18pt  </a:t>
            </a:r>
          </a:p>
          <a:p>
            <a:pPr lvl="3"/>
            <a:r>
              <a:rPr lang="en-US" dirty="0"/>
              <a:t>Fourth level, 16pt  </a:t>
            </a:r>
          </a:p>
          <a:p>
            <a:pPr lvl="4"/>
            <a:r>
              <a:rPr lang="en-US" dirty="0"/>
              <a:t>Fifth level, 14pt  </a:t>
            </a:r>
            <a:endParaRPr lang="en-AU" dirty="0"/>
          </a:p>
        </p:txBody>
      </p:sp>
    </p:spTree>
    <p:extLst>
      <p:ext uri="{BB962C8B-B14F-4D97-AF65-F5344CB8AC3E}">
        <p14:creationId xmlns:p14="http://schemas.microsoft.com/office/powerpoint/2010/main" val="127255050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Color Blu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FD5E2-63E9-49EB-9EF8-CA6A2C7CC5BD}"/>
              </a:ext>
            </a:extLst>
          </p:cNvPr>
          <p:cNvSpPr>
            <a:spLocks noGrp="1"/>
          </p:cNvSpPr>
          <p:nvPr>
            <p:ph type="title" hasCustomPrompt="1"/>
          </p:nvPr>
        </p:nvSpPr>
        <p:spPr/>
        <p:txBody>
          <a:bodyPr/>
          <a:lstStyle>
            <a:lvl1pPr>
              <a:defRPr/>
            </a:lvl1pPr>
          </a:lstStyle>
          <a:p>
            <a:r>
              <a:rPr lang="en-US" dirty="0"/>
              <a:t>Slide title, 28pt bold</a:t>
            </a:r>
          </a:p>
        </p:txBody>
      </p:sp>
      <p:sp>
        <p:nvSpPr>
          <p:cNvPr id="4" name="Slide Number Placeholder 3">
            <a:extLst>
              <a:ext uri="{FF2B5EF4-FFF2-40B4-BE49-F238E27FC236}">
                <a16:creationId xmlns:a16="http://schemas.microsoft.com/office/drawing/2014/main" id="{3B84AB0C-EABC-4723-A915-C9C6EFC44778}"/>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5" name="Content Placeholder 3">
            <a:extLst>
              <a:ext uri="{FF2B5EF4-FFF2-40B4-BE49-F238E27FC236}">
                <a16:creationId xmlns:a16="http://schemas.microsoft.com/office/drawing/2014/main" id="{586041AF-17A7-463E-9F1D-C835D32D9322}"/>
              </a:ext>
            </a:extLst>
          </p:cNvPr>
          <p:cNvSpPr>
            <a:spLocks noGrp="1"/>
          </p:cNvSpPr>
          <p:nvPr>
            <p:ph sz="half" idx="2" hasCustomPrompt="1"/>
          </p:nvPr>
        </p:nvSpPr>
        <p:spPr>
          <a:xfrm>
            <a:off x="4480560" y="1126874"/>
            <a:ext cx="7708265" cy="5120640"/>
          </a:xfrm>
          <a:prstGeom prst="rect">
            <a:avLst/>
          </a:prstGeom>
          <a:solidFill>
            <a:srgbClr val="0A7DFF"/>
          </a:solidFill>
        </p:spPr>
        <p:txBody>
          <a:bodyPr lIns="274320" tIns="360000" rIns="274320">
            <a:noAutofit/>
          </a:bodyPr>
          <a:lstStyle>
            <a:lvl1pPr marL="270000" indent="-270000">
              <a:buClr>
                <a:schemeClr val="bg1"/>
              </a:buClr>
              <a:defRPr sz="2200">
                <a:solidFill>
                  <a:schemeClr val="bg1"/>
                </a:solidFill>
                <a:latin typeface="Jacobs Chronos" panose="010B0603030503030204" pitchFamily="34" charset="0"/>
                <a:cs typeface="Jacobs Chronos" panose="010B0603030503030204" pitchFamily="34" charset="0"/>
              </a:defRPr>
            </a:lvl1pPr>
            <a:lvl2pPr marL="540000" marR="0" indent="-270000" algn="l" defTabSz="914400" rtl="0" eaLnBrk="1" fontAlgn="auto" latinLnBrk="0" hangingPunct="1">
              <a:lnSpc>
                <a:spcPct val="90000"/>
              </a:lnSpc>
              <a:spcBef>
                <a:spcPts val="600"/>
              </a:spcBef>
              <a:spcAft>
                <a:spcPts val="0"/>
              </a:spcAft>
              <a:buClr>
                <a:schemeClr val="bg1"/>
              </a:buClr>
              <a:buSzTx/>
              <a:buFont typeface="Jacobs Chronos Light" panose="010B0403030503030204" pitchFamily="34" charset="0"/>
              <a:buChar char="–"/>
              <a:tabLst/>
              <a:defRPr sz="2000">
                <a:solidFill>
                  <a:schemeClr val="bg1"/>
                </a:solidFill>
                <a:latin typeface="Jacobs Chronos" panose="010B0603030503030204" pitchFamily="34" charset="0"/>
                <a:cs typeface="Jacobs Chronos" panose="010B0603030503030204" pitchFamily="34" charset="0"/>
              </a:defRPr>
            </a:lvl2pPr>
            <a:lvl3pPr marL="810000" indent="-270000">
              <a:spcBef>
                <a:spcPts val="600"/>
              </a:spcBef>
              <a:spcAft>
                <a:spcPts val="0"/>
              </a:spcAft>
              <a:buClr>
                <a:schemeClr val="bg1"/>
              </a:buClr>
              <a:defRPr sz="1800">
                <a:solidFill>
                  <a:schemeClr val="bg1"/>
                </a:solidFill>
                <a:latin typeface="Jacobs Chronos" panose="010B0603030503030204" pitchFamily="34" charset="0"/>
                <a:cs typeface="Jacobs Chronos" panose="010B0603030503030204" pitchFamily="34" charset="0"/>
              </a:defRPr>
            </a:lvl3pPr>
            <a:lvl4pPr marL="1080000">
              <a:spcBef>
                <a:spcPts val="600"/>
              </a:spcBef>
              <a:spcAft>
                <a:spcPts val="0"/>
              </a:spcAft>
              <a:buClr>
                <a:schemeClr val="bg1"/>
              </a:buClr>
              <a:defRPr sz="1600">
                <a:solidFill>
                  <a:schemeClr val="bg1"/>
                </a:solidFill>
                <a:latin typeface="Jacobs Chronos" panose="010B0603030503030204" pitchFamily="34" charset="0"/>
                <a:cs typeface="Jacobs Chronos" panose="010B0603030503030204" pitchFamily="34" charset="0"/>
              </a:defRPr>
            </a:lvl4pPr>
            <a:lvl5pPr marL="1350000" indent="-270000">
              <a:spcBef>
                <a:spcPts val="600"/>
              </a:spcBef>
              <a:spcAft>
                <a:spcPts val="0"/>
              </a:spcAft>
              <a:buClr>
                <a:schemeClr val="bg1"/>
              </a:buClr>
              <a:defRPr sz="1400">
                <a:solidFill>
                  <a:schemeClr val="bg1"/>
                </a:solidFill>
                <a:latin typeface="Jacobs Chronos" panose="010B0603030503030204" pitchFamily="34" charset="0"/>
                <a:cs typeface="Jacobs Chronos" panose="010B0603030503030204" pitchFamily="34" charset="0"/>
              </a:defRPr>
            </a:lvl5pPr>
            <a:lvl6pPr>
              <a:defRPr sz="1800"/>
            </a:lvl6pPr>
            <a:lvl7pPr>
              <a:defRPr sz="1800"/>
            </a:lvl7pPr>
            <a:lvl8pPr>
              <a:defRPr sz="1800"/>
            </a:lvl8pPr>
            <a:lvl9pPr>
              <a:defRPr sz="1800"/>
            </a:lvl9pPr>
          </a:lstStyle>
          <a:p>
            <a:pPr lvl="0"/>
            <a:r>
              <a:rPr lang="en-US" dirty="0"/>
              <a:t>First level, 22pt bold </a:t>
            </a:r>
          </a:p>
          <a:p>
            <a:pPr lvl="1"/>
            <a:r>
              <a:rPr lang="en-US" dirty="0"/>
              <a:t>Second level, 20pt  </a:t>
            </a:r>
          </a:p>
          <a:p>
            <a:pPr lvl="2"/>
            <a:r>
              <a:rPr lang="en-US" dirty="0"/>
              <a:t>Third level, 18pt  </a:t>
            </a:r>
          </a:p>
          <a:p>
            <a:pPr lvl="3"/>
            <a:r>
              <a:rPr lang="en-US" dirty="0"/>
              <a:t>Fourth level, 16pt  </a:t>
            </a:r>
          </a:p>
          <a:p>
            <a:pPr lvl="4"/>
            <a:r>
              <a:rPr lang="en-US" dirty="0"/>
              <a:t>Fifth level, 14pt  </a:t>
            </a:r>
            <a:endParaRPr lang="en-AU" dirty="0"/>
          </a:p>
        </p:txBody>
      </p:sp>
      <p:sp>
        <p:nvSpPr>
          <p:cNvPr id="6" name="Picture Placeholder 2">
            <a:extLst>
              <a:ext uri="{FF2B5EF4-FFF2-40B4-BE49-F238E27FC236}">
                <a16:creationId xmlns:a16="http://schemas.microsoft.com/office/drawing/2014/main" id="{0CDA937F-3403-4E46-A4EC-D61BB036BFC4}"/>
              </a:ext>
            </a:extLst>
          </p:cNvPr>
          <p:cNvSpPr>
            <a:spLocks noGrp="1"/>
          </p:cNvSpPr>
          <p:nvPr>
            <p:ph type="pic" sz="quarter" idx="14" hasCustomPrompt="1"/>
          </p:nvPr>
        </p:nvSpPr>
        <p:spPr>
          <a:xfrm>
            <a:off x="320040" y="1126875"/>
            <a:ext cx="4160520" cy="5120640"/>
          </a:xfrm>
          <a:prstGeom prst="rect">
            <a:avLst/>
          </a:prstGeom>
          <a:solidFill>
            <a:srgbClr val="BFBFBF"/>
          </a:solidFill>
        </p:spPr>
        <p:txBody>
          <a:bodyPr lIns="182880" tIns="182880" rIns="182880"/>
          <a:lstStyle>
            <a:lvl1pPr marL="0" indent="0" algn="l">
              <a:buFontTx/>
              <a:buNone/>
              <a:defRPr sz="1400" b="0"/>
            </a:lvl1pPr>
          </a:lstStyle>
          <a:p>
            <a:r>
              <a:rPr lang="en-US" dirty="0"/>
              <a:t>Drag picture to placeholder or click icon to add, then send to back</a:t>
            </a:r>
          </a:p>
        </p:txBody>
      </p:sp>
      <p:sp>
        <p:nvSpPr>
          <p:cNvPr id="7" name="Rectangle 6">
            <a:extLst>
              <a:ext uri="{FF2B5EF4-FFF2-40B4-BE49-F238E27FC236}">
                <a16:creationId xmlns:a16="http://schemas.microsoft.com/office/drawing/2014/main" id="{D469B429-4EA4-4324-98F3-F2CE44002BCE}"/>
              </a:ext>
            </a:extLst>
          </p:cNvPr>
          <p:cNvSpPr/>
          <p:nvPr userDrawn="1"/>
        </p:nvSpPr>
        <p:spPr>
          <a:xfrm>
            <a:off x="0" y="1126875"/>
            <a:ext cx="320040" cy="5120640"/>
          </a:xfrm>
          <a:prstGeom prst="rect">
            <a:avLst/>
          </a:prstGeom>
          <a:solidFill>
            <a:srgbClr val="001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191432A5-012D-4265-BE2A-B170F14FC68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76090" y="6527797"/>
            <a:ext cx="1415910" cy="330203"/>
          </a:xfrm>
          <a:prstGeom prst="rect">
            <a:avLst/>
          </a:prstGeom>
        </p:spPr>
      </p:pic>
    </p:spTree>
    <p:extLst>
      <p:ext uri="{BB962C8B-B14F-4D97-AF65-F5344CB8AC3E}">
        <p14:creationId xmlns:p14="http://schemas.microsoft.com/office/powerpoint/2010/main" val="244430341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Color Purp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19CA5-E1E3-4DB6-987E-D2FF667FE0F9}"/>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94CD70D5-87B3-40E4-AE9B-9A6B53C28BA2}"/>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56B9D949-A09D-49F8-9ACF-68B06C86CF2A}"/>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5" name="Picture Placeholder 2">
            <a:extLst>
              <a:ext uri="{FF2B5EF4-FFF2-40B4-BE49-F238E27FC236}">
                <a16:creationId xmlns:a16="http://schemas.microsoft.com/office/drawing/2014/main" id="{315A8474-E176-4064-AE81-2664A9BCD870}"/>
              </a:ext>
            </a:extLst>
          </p:cNvPr>
          <p:cNvSpPr>
            <a:spLocks noGrp="1"/>
          </p:cNvSpPr>
          <p:nvPr>
            <p:ph type="pic" sz="quarter" idx="14" hasCustomPrompt="1"/>
          </p:nvPr>
        </p:nvSpPr>
        <p:spPr>
          <a:xfrm>
            <a:off x="320039" y="1126875"/>
            <a:ext cx="4187825" cy="5120640"/>
          </a:xfrm>
          <a:prstGeom prst="rect">
            <a:avLst/>
          </a:prstGeom>
          <a:solidFill>
            <a:srgbClr val="BFBFBF"/>
          </a:solidFill>
        </p:spPr>
        <p:txBody>
          <a:bodyPr lIns="182880" tIns="182880" rIns="182880"/>
          <a:lstStyle>
            <a:lvl1pPr marL="0" indent="0" algn="l">
              <a:buFontTx/>
              <a:buNone/>
              <a:defRPr sz="1400" b="0"/>
            </a:lvl1pPr>
          </a:lstStyle>
          <a:p>
            <a:r>
              <a:rPr lang="en-US" dirty="0"/>
              <a:t>Drag picture to placeholder or click icon to add, then send to back</a:t>
            </a:r>
          </a:p>
        </p:txBody>
      </p:sp>
      <p:sp>
        <p:nvSpPr>
          <p:cNvPr id="6" name="Rectangle 5">
            <a:extLst>
              <a:ext uri="{FF2B5EF4-FFF2-40B4-BE49-F238E27FC236}">
                <a16:creationId xmlns:a16="http://schemas.microsoft.com/office/drawing/2014/main" id="{87A1143F-1989-4D2D-B618-7A0A31DFFC39}"/>
              </a:ext>
            </a:extLst>
          </p:cNvPr>
          <p:cNvSpPr/>
          <p:nvPr userDrawn="1"/>
        </p:nvSpPr>
        <p:spPr>
          <a:xfrm>
            <a:off x="0" y="1126875"/>
            <a:ext cx="320040" cy="5120640"/>
          </a:xfrm>
          <a:prstGeom prst="rect">
            <a:avLst/>
          </a:prstGeom>
          <a:solidFill>
            <a:srgbClr val="460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3">
            <a:extLst>
              <a:ext uri="{FF2B5EF4-FFF2-40B4-BE49-F238E27FC236}">
                <a16:creationId xmlns:a16="http://schemas.microsoft.com/office/drawing/2014/main" id="{0D155119-9352-4B5B-BEF4-28E8B6C095CD}"/>
              </a:ext>
            </a:extLst>
          </p:cNvPr>
          <p:cNvSpPr>
            <a:spLocks noGrp="1"/>
          </p:cNvSpPr>
          <p:nvPr>
            <p:ph sz="half" idx="2" hasCustomPrompt="1"/>
          </p:nvPr>
        </p:nvSpPr>
        <p:spPr>
          <a:xfrm>
            <a:off x="4507865" y="1126874"/>
            <a:ext cx="7680960" cy="5120640"/>
          </a:xfrm>
          <a:prstGeom prst="rect">
            <a:avLst/>
          </a:prstGeom>
          <a:solidFill>
            <a:srgbClr val="A800A8"/>
          </a:solidFill>
        </p:spPr>
        <p:txBody>
          <a:bodyPr lIns="274320" tIns="360000" rIns="274320">
            <a:noAutofit/>
          </a:bodyPr>
          <a:lstStyle>
            <a:lvl1pPr marL="270000" indent="-270000">
              <a:buClr>
                <a:schemeClr val="bg1"/>
              </a:buClr>
              <a:defRPr sz="2200">
                <a:solidFill>
                  <a:schemeClr val="bg1"/>
                </a:solidFill>
                <a:latin typeface="Jacobs Chronos" panose="010B0603030503030204" pitchFamily="34" charset="0"/>
                <a:cs typeface="Jacobs Chronos" panose="010B0603030503030204" pitchFamily="34" charset="0"/>
              </a:defRPr>
            </a:lvl1pPr>
            <a:lvl2pPr marL="540000" marR="0" indent="-270000" algn="l" defTabSz="914400" rtl="0" eaLnBrk="1" fontAlgn="auto" latinLnBrk="0" hangingPunct="1">
              <a:lnSpc>
                <a:spcPct val="90000"/>
              </a:lnSpc>
              <a:spcBef>
                <a:spcPts val="600"/>
              </a:spcBef>
              <a:spcAft>
                <a:spcPts val="0"/>
              </a:spcAft>
              <a:buClr>
                <a:schemeClr val="bg1"/>
              </a:buClr>
              <a:buSzTx/>
              <a:buFont typeface="Jacobs Chronos Light" panose="010B0403030503030204" pitchFamily="34" charset="0"/>
              <a:buChar char="–"/>
              <a:tabLst/>
              <a:defRPr sz="2000">
                <a:solidFill>
                  <a:schemeClr val="bg1"/>
                </a:solidFill>
                <a:latin typeface="Jacobs Chronos" panose="010B0603030503030204" pitchFamily="34" charset="0"/>
                <a:cs typeface="Jacobs Chronos" panose="010B0603030503030204" pitchFamily="34" charset="0"/>
              </a:defRPr>
            </a:lvl2pPr>
            <a:lvl3pPr marL="810000" indent="-270000">
              <a:spcBef>
                <a:spcPts val="600"/>
              </a:spcBef>
              <a:spcAft>
                <a:spcPts val="0"/>
              </a:spcAft>
              <a:buClr>
                <a:schemeClr val="bg1"/>
              </a:buClr>
              <a:defRPr sz="1800">
                <a:solidFill>
                  <a:schemeClr val="bg1"/>
                </a:solidFill>
                <a:latin typeface="Jacobs Chronos" panose="010B0603030503030204" pitchFamily="34" charset="0"/>
                <a:cs typeface="Jacobs Chronos" panose="010B0603030503030204" pitchFamily="34" charset="0"/>
              </a:defRPr>
            </a:lvl3pPr>
            <a:lvl4pPr marL="1080000" indent="-270000">
              <a:spcBef>
                <a:spcPts val="600"/>
              </a:spcBef>
              <a:spcAft>
                <a:spcPts val="0"/>
              </a:spcAft>
              <a:buClr>
                <a:schemeClr val="bg1"/>
              </a:buClr>
              <a:defRPr sz="1600">
                <a:solidFill>
                  <a:schemeClr val="bg1"/>
                </a:solidFill>
                <a:latin typeface="Jacobs Chronos" panose="010B0603030503030204" pitchFamily="34" charset="0"/>
                <a:cs typeface="Jacobs Chronos" panose="010B0603030503030204" pitchFamily="34" charset="0"/>
              </a:defRPr>
            </a:lvl4pPr>
            <a:lvl5pPr marL="1350000" indent="-270000">
              <a:spcBef>
                <a:spcPts val="600"/>
              </a:spcBef>
              <a:spcAft>
                <a:spcPts val="0"/>
              </a:spcAft>
              <a:buClr>
                <a:schemeClr val="bg1"/>
              </a:buClr>
              <a:defRPr sz="1400">
                <a:solidFill>
                  <a:schemeClr val="bg1"/>
                </a:solidFill>
                <a:latin typeface="Jacobs Chronos" panose="010B0603030503030204" pitchFamily="34" charset="0"/>
                <a:cs typeface="Jacobs Chronos" panose="010B0603030503030204" pitchFamily="34" charset="0"/>
              </a:defRPr>
            </a:lvl5pPr>
            <a:lvl6pPr>
              <a:defRPr sz="1800"/>
            </a:lvl6pPr>
            <a:lvl7pPr>
              <a:defRPr sz="1800"/>
            </a:lvl7pPr>
            <a:lvl8pPr>
              <a:defRPr sz="1800"/>
            </a:lvl8pPr>
            <a:lvl9pPr>
              <a:defRPr sz="1800"/>
            </a:lvl9pPr>
          </a:lstStyle>
          <a:p>
            <a:pPr lvl="0"/>
            <a:r>
              <a:rPr lang="en-US" dirty="0"/>
              <a:t>First level, 22pt bold </a:t>
            </a:r>
          </a:p>
          <a:p>
            <a:pPr lvl="1"/>
            <a:r>
              <a:rPr lang="en-US" dirty="0"/>
              <a:t>Second level, 20pt  </a:t>
            </a:r>
          </a:p>
          <a:p>
            <a:pPr lvl="2"/>
            <a:r>
              <a:rPr lang="en-US" dirty="0"/>
              <a:t>Third level, 18pt  </a:t>
            </a:r>
          </a:p>
          <a:p>
            <a:pPr lvl="3"/>
            <a:r>
              <a:rPr lang="en-US" dirty="0"/>
              <a:t>Fourth level, 16pt  </a:t>
            </a:r>
          </a:p>
          <a:p>
            <a:pPr lvl="4"/>
            <a:r>
              <a:rPr lang="en-US" dirty="0"/>
              <a:t>Fifth level, 14pt  </a:t>
            </a:r>
            <a:endParaRPr lang="en-AU" dirty="0"/>
          </a:p>
        </p:txBody>
      </p:sp>
    </p:spTree>
    <p:extLst>
      <p:ext uri="{BB962C8B-B14F-4D97-AF65-F5344CB8AC3E}">
        <p14:creationId xmlns:p14="http://schemas.microsoft.com/office/powerpoint/2010/main" val="370366746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 Color Red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B2C0C-ED3F-46F7-83EE-1612D708435F}"/>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33357F0-B922-4E0C-AD75-A33CA6C1921D}"/>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C34626D4-D892-418E-BF76-A6CBF154AD3B}"/>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5" name="Picture Placeholder 2">
            <a:extLst>
              <a:ext uri="{FF2B5EF4-FFF2-40B4-BE49-F238E27FC236}">
                <a16:creationId xmlns:a16="http://schemas.microsoft.com/office/drawing/2014/main" id="{9DB8BFC2-7CD8-4A7A-94E9-AE39DE6BEB2C}"/>
              </a:ext>
            </a:extLst>
          </p:cNvPr>
          <p:cNvSpPr>
            <a:spLocks noGrp="1"/>
          </p:cNvSpPr>
          <p:nvPr>
            <p:ph type="pic" sz="quarter" idx="14" hasCustomPrompt="1"/>
          </p:nvPr>
        </p:nvSpPr>
        <p:spPr>
          <a:xfrm>
            <a:off x="320039" y="1126875"/>
            <a:ext cx="4187825" cy="5120640"/>
          </a:xfrm>
          <a:prstGeom prst="rect">
            <a:avLst/>
          </a:prstGeom>
          <a:solidFill>
            <a:srgbClr val="BFBFBF"/>
          </a:solidFill>
        </p:spPr>
        <p:txBody>
          <a:bodyPr lIns="182880" tIns="182880" rIns="182880"/>
          <a:lstStyle>
            <a:lvl1pPr marL="0" indent="0" algn="l">
              <a:buFontTx/>
              <a:buNone/>
              <a:defRPr sz="1400" b="0"/>
            </a:lvl1pPr>
          </a:lstStyle>
          <a:p>
            <a:r>
              <a:rPr lang="en-US" dirty="0"/>
              <a:t>Drag picture to placeholder or click icon to add, then send to back</a:t>
            </a:r>
          </a:p>
        </p:txBody>
      </p:sp>
      <p:sp>
        <p:nvSpPr>
          <p:cNvPr id="6" name="Rectangle 5">
            <a:extLst>
              <a:ext uri="{FF2B5EF4-FFF2-40B4-BE49-F238E27FC236}">
                <a16:creationId xmlns:a16="http://schemas.microsoft.com/office/drawing/2014/main" id="{B8667B17-E59D-42A1-9F54-D8E22A939BAC}"/>
              </a:ext>
            </a:extLst>
          </p:cNvPr>
          <p:cNvSpPr/>
          <p:nvPr userDrawn="1"/>
        </p:nvSpPr>
        <p:spPr>
          <a:xfrm>
            <a:off x="0" y="1126875"/>
            <a:ext cx="320040" cy="5120640"/>
          </a:xfrm>
          <a:prstGeom prst="rect">
            <a:avLst/>
          </a:prstGeom>
          <a:solidFill>
            <a:srgbClr val="69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3">
            <a:extLst>
              <a:ext uri="{FF2B5EF4-FFF2-40B4-BE49-F238E27FC236}">
                <a16:creationId xmlns:a16="http://schemas.microsoft.com/office/drawing/2014/main" id="{A7BDF484-8054-4F59-8772-A517B5898492}"/>
              </a:ext>
            </a:extLst>
          </p:cNvPr>
          <p:cNvSpPr>
            <a:spLocks noGrp="1"/>
          </p:cNvSpPr>
          <p:nvPr>
            <p:ph sz="half" idx="2" hasCustomPrompt="1"/>
          </p:nvPr>
        </p:nvSpPr>
        <p:spPr>
          <a:xfrm>
            <a:off x="4507865" y="1126874"/>
            <a:ext cx="7680960" cy="5120640"/>
          </a:xfrm>
          <a:prstGeom prst="rect">
            <a:avLst/>
          </a:prstGeom>
          <a:solidFill>
            <a:srgbClr val="FF465F"/>
          </a:solidFill>
        </p:spPr>
        <p:txBody>
          <a:bodyPr lIns="274320" tIns="360000" rIns="274320">
            <a:noAutofit/>
          </a:bodyPr>
          <a:lstStyle>
            <a:lvl1pPr marL="270000" indent="-270000">
              <a:buClr>
                <a:schemeClr val="bg1"/>
              </a:buClr>
              <a:defRPr sz="2200">
                <a:solidFill>
                  <a:schemeClr val="bg1"/>
                </a:solidFill>
                <a:latin typeface="Jacobs Chronos" panose="010B0603030503030204" pitchFamily="34" charset="0"/>
                <a:cs typeface="Jacobs Chronos" panose="010B0603030503030204" pitchFamily="34" charset="0"/>
              </a:defRPr>
            </a:lvl1pPr>
            <a:lvl2pPr marL="540000" marR="0" indent="-270000" algn="l" defTabSz="914400" rtl="0" eaLnBrk="1" fontAlgn="auto" latinLnBrk="0" hangingPunct="1">
              <a:lnSpc>
                <a:spcPct val="90000"/>
              </a:lnSpc>
              <a:spcBef>
                <a:spcPts val="600"/>
              </a:spcBef>
              <a:spcAft>
                <a:spcPts val="0"/>
              </a:spcAft>
              <a:buClr>
                <a:schemeClr val="bg1"/>
              </a:buClr>
              <a:buSzTx/>
              <a:buFont typeface="Jacobs Chronos Light" panose="010B0403030503030204" pitchFamily="34" charset="0"/>
              <a:buChar char="–"/>
              <a:tabLst/>
              <a:defRPr sz="2000">
                <a:solidFill>
                  <a:schemeClr val="bg1"/>
                </a:solidFill>
                <a:latin typeface="Jacobs Chronos" panose="010B0603030503030204" pitchFamily="34" charset="0"/>
                <a:cs typeface="Jacobs Chronos" panose="010B0603030503030204" pitchFamily="34" charset="0"/>
              </a:defRPr>
            </a:lvl2pPr>
            <a:lvl3pPr marL="810000" indent="-270000">
              <a:spcBef>
                <a:spcPts val="600"/>
              </a:spcBef>
              <a:spcAft>
                <a:spcPts val="0"/>
              </a:spcAft>
              <a:buClr>
                <a:schemeClr val="bg1"/>
              </a:buClr>
              <a:defRPr sz="1800">
                <a:solidFill>
                  <a:schemeClr val="bg1"/>
                </a:solidFill>
                <a:latin typeface="Jacobs Chronos" panose="010B0603030503030204" pitchFamily="34" charset="0"/>
                <a:cs typeface="Jacobs Chronos" panose="010B0603030503030204" pitchFamily="34" charset="0"/>
              </a:defRPr>
            </a:lvl3pPr>
            <a:lvl4pPr marL="1080000" indent="-270000">
              <a:spcBef>
                <a:spcPts val="600"/>
              </a:spcBef>
              <a:spcAft>
                <a:spcPts val="0"/>
              </a:spcAft>
              <a:buClr>
                <a:schemeClr val="bg1"/>
              </a:buClr>
              <a:defRPr sz="1600">
                <a:solidFill>
                  <a:schemeClr val="bg1"/>
                </a:solidFill>
                <a:latin typeface="Jacobs Chronos" panose="010B0603030503030204" pitchFamily="34" charset="0"/>
                <a:cs typeface="Jacobs Chronos" panose="010B0603030503030204" pitchFamily="34" charset="0"/>
              </a:defRPr>
            </a:lvl4pPr>
            <a:lvl5pPr marL="1350000" indent="-270000">
              <a:spcBef>
                <a:spcPts val="600"/>
              </a:spcBef>
              <a:spcAft>
                <a:spcPts val="0"/>
              </a:spcAft>
              <a:buClr>
                <a:schemeClr val="bg1"/>
              </a:buClr>
              <a:defRPr sz="1400">
                <a:solidFill>
                  <a:schemeClr val="bg1"/>
                </a:solidFill>
                <a:latin typeface="Jacobs Chronos" panose="010B0603030503030204" pitchFamily="34" charset="0"/>
                <a:cs typeface="Jacobs Chronos" panose="010B0603030503030204" pitchFamily="34" charset="0"/>
              </a:defRPr>
            </a:lvl5pPr>
            <a:lvl6pPr>
              <a:defRPr sz="1800"/>
            </a:lvl6pPr>
            <a:lvl7pPr>
              <a:defRPr sz="1800"/>
            </a:lvl7pPr>
            <a:lvl8pPr>
              <a:defRPr sz="1800"/>
            </a:lvl8pPr>
            <a:lvl9pPr>
              <a:defRPr sz="1800"/>
            </a:lvl9pPr>
          </a:lstStyle>
          <a:p>
            <a:pPr lvl="0"/>
            <a:r>
              <a:rPr lang="en-US" dirty="0"/>
              <a:t>First level, 22pt bold </a:t>
            </a:r>
          </a:p>
          <a:p>
            <a:pPr lvl="1"/>
            <a:r>
              <a:rPr lang="en-US" dirty="0"/>
              <a:t>Second level, 20pt  </a:t>
            </a:r>
          </a:p>
          <a:p>
            <a:pPr lvl="2"/>
            <a:r>
              <a:rPr lang="en-US" dirty="0"/>
              <a:t>Third level, 18pt  </a:t>
            </a:r>
          </a:p>
          <a:p>
            <a:pPr lvl="3"/>
            <a:r>
              <a:rPr lang="en-US" dirty="0"/>
              <a:t>Fourth level, 16pt  </a:t>
            </a:r>
          </a:p>
          <a:p>
            <a:pPr lvl="4"/>
            <a:r>
              <a:rPr lang="en-US" dirty="0"/>
              <a:t>Fifth level, 14pt  </a:t>
            </a:r>
            <a:endParaRPr lang="en-AU" dirty="0"/>
          </a:p>
        </p:txBody>
      </p:sp>
    </p:spTree>
    <p:extLst>
      <p:ext uri="{BB962C8B-B14F-4D97-AF65-F5344CB8AC3E}">
        <p14:creationId xmlns:p14="http://schemas.microsoft.com/office/powerpoint/2010/main" val="244311140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 Color Yellow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5AFFD-333F-4D4A-8EF7-708D4E72D16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A548BFC4-679F-4C42-B6BF-7EB89245D8BF}"/>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05C27961-2E25-4499-AE5C-D01328961D66}"/>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5" name="Picture Placeholder 2">
            <a:extLst>
              <a:ext uri="{FF2B5EF4-FFF2-40B4-BE49-F238E27FC236}">
                <a16:creationId xmlns:a16="http://schemas.microsoft.com/office/drawing/2014/main" id="{D86D2C7C-AA13-4FFB-9E83-E1540806A6A3}"/>
              </a:ext>
            </a:extLst>
          </p:cNvPr>
          <p:cNvSpPr>
            <a:spLocks noGrp="1"/>
          </p:cNvSpPr>
          <p:nvPr>
            <p:ph type="pic" sz="quarter" idx="14" hasCustomPrompt="1"/>
          </p:nvPr>
        </p:nvSpPr>
        <p:spPr>
          <a:xfrm>
            <a:off x="320039" y="1126875"/>
            <a:ext cx="4187825" cy="5120640"/>
          </a:xfrm>
          <a:prstGeom prst="rect">
            <a:avLst/>
          </a:prstGeom>
          <a:solidFill>
            <a:srgbClr val="BFBFBF"/>
          </a:solidFill>
        </p:spPr>
        <p:txBody>
          <a:bodyPr lIns="182880" tIns="182880" rIns="182880"/>
          <a:lstStyle>
            <a:lvl1pPr marL="0" indent="0" algn="l">
              <a:buFontTx/>
              <a:buNone/>
              <a:defRPr sz="1400" b="0"/>
            </a:lvl1pPr>
          </a:lstStyle>
          <a:p>
            <a:r>
              <a:rPr lang="en-US" dirty="0"/>
              <a:t>Drag picture to placeholder or click icon to add, then send to back</a:t>
            </a:r>
          </a:p>
        </p:txBody>
      </p:sp>
      <p:sp>
        <p:nvSpPr>
          <p:cNvPr id="6" name="Rectangle 5">
            <a:extLst>
              <a:ext uri="{FF2B5EF4-FFF2-40B4-BE49-F238E27FC236}">
                <a16:creationId xmlns:a16="http://schemas.microsoft.com/office/drawing/2014/main" id="{B62803A6-00A6-4733-8EC7-422CD1E56800}"/>
              </a:ext>
            </a:extLst>
          </p:cNvPr>
          <p:cNvSpPr/>
          <p:nvPr userDrawn="1"/>
        </p:nvSpPr>
        <p:spPr>
          <a:xfrm>
            <a:off x="0" y="1126875"/>
            <a:ext cx="320040" cy="5120640"/>
          </a:xfrm>
          <a:prstGeom prst="rect">
            <a:avLst/>
          </a:prstGeom>
          <a:solidFill>
            <a:srgbClr val="A04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3">
            <a:extLst>
              <a:ext uri="{FF2B5EF4-FFF2-40B4-BE49-F238E27FC236}">
                <a16:creationId xmlns:a16="http://schemas.microsoft.com/office/drawing/2014/main" id="{0BCA9228-CDA9-4AC1-A45E-3F4633B32128}"/>
              </a:ext>
            </a:extLst>
          </p:cNvPr>
          <p:cNvSpPr>
            <a:spLocks noGrp="1"/>
          </p:cNvSpPr>
          <p:nvPr>
            <p:ph sz="half" idx="2" hasCustomPrompt="1"/>
          </p:nvPr>
        </p:nvSpPr>
        <p:spPr>
          <a:xfrm>
            <a:off x="4507865" y="1126874"/>
            <a:ext cx="7680960" cy="5120640"/>
          </a:xfrm>
          <a:prstGeom prst="rect">
            <a:avLst/>
          </a:prstGeom>
          <a:solidFill>
            <a:srgbClr val="FFB41E"/>
          </a:solidFill>
        </p:spPr>
        <p:txBody>
          <a:bodyPr lIns="274320" tIns="360000" rIns="274320">
            <a:noAutofit/>
          </a:bodyPr>
          <a:lstStyle>
            <a:lvl1pPr marL="270000" indent="-270000">
              <a:buClr>
                <a:schemeClr val="bg1"/>
              </a:buClr>
              <a:defRPr sz="2200">
                <a:solidFill>
                  <a:schemeClr val="bg1"/>
                </a:solidFill>
                <a:latin typeface="Jacobs Chronos" panose="010B0603030503030204" pitchFamily="34" charset="0"/>
                <a:cs typeface="Jacobs Chronos" panose="010B0603030503030204" pitchFamily="34" charset="0"/>
              </a:defRPr>
            </a:lvl1pPr>
            <a:lvl2pPr marL="540000" marR="0" indent="-270000" algn="l" defTabSz="914400" rtl="0" eaLnBrk="1" fontAlgn="auto" latinLnBrk="0" hangingPunct="1">
              <a:lnSpc>
                <a:spcPct val="90000"/>
              </a:lnSpc>
              <a:spcBef>
                <a:spcPts val="600"/>
              </a:spcBef>
              <a:spcAft>
                <a:spcPts val="0"/>
              </a:spcAft>
              <a:buClr>
                <a:schemeClr val="bg1"/>
              </a:buClr>
              <a:buSzTx/>
              <a:buFont typeface="Jacobs Chronos Light" panose="010B0403030503030204" pitchFamily="34" charset="0"/>
              <a:buChar char="–"/>
              <a:tabLst/>
              <a:defRPr sz="2000">
                <a:solidFill>
                  <a:schemeClr val="bg1"/>
                </a:solidFill>
                <a:latin typeface="Jacobs Chronos" panose="010B0603030503030204" pitchFamily="34" charset="0"/>
                <a:cs typeface="Jacobs Chronos" panose="010B0603030503030204" pitchFamily="34" charset="0"/>
              </a:defRPr>
            </a:lvl2pPr>
            <a:lvl3pPr marL="810000" indent="-270000">
              <a:spcBef>
                <a:spcPts val="600"/>
              </a:spcBef>
              <a:spcAft>
                <a:spcPts val="0"/>
              </a:spcAft>
              <a:buClr>
                <a:schemeClr val="bg1"/>
              </a:buClr>
              <a:defRPr sz="1800">
                <a:solidFill>
                  <a:schemeClr val="bg1"/>
                </a:solidFill>
                <a:latin typeface="Jacobs Chronos" panose="010B0603030503030204" pitchFamily="34" charset="0"/>
                <a:cs typeface="Jacobs Chronos" panose="010B0603030503030204" pitchFamily="34" charset="0"/>
              </a:defRPr>
            </a:lvl3pPr>
            <a:lvl4pPr marL="1080000" indent="-270000">
              <a:spcBef>
                <a:spcPts val="600"/>
              </a:spcBef>
              <a:spcAft>
                <a:spcPts val="0"/>
              </a:spcAft>
              <a:buClr>
                <a:schemeClr val="bg1"/>
              </a:buClr>
              <a:defRPr sz="1600">
                <a:solidFill>
                  <a:schemeClr val="bg1"/>
                </a:solidFill>
                <a:latin typeface="Jacobs Chronos" panose="010B0603030503030204" pitchFamily="34" charset="0"/>
                <a:cs typeface="Jacobs Chronos" panose="010B0603030503030204" pitchFamily="34" charset="0"/>
              </a:defRPr>
            </a:lvl4pPr>
            <a:lvl5pPr marL="1350000" indent="-270000">
              <a:spcBef>
                <a:spcPts val="600"/>
              </a:spcBef>
              <a:spcAft>
                <a:spcPts val="0"/>
              </a:spcAft>
              <a:buClr>
                <a:schemeClr val="bg1"/>
              </a:buClr>
              <a:defRPr sz="1400">
                <a:solidFill>
                  <a:schemeClr val="bg1"/>
                </a:solidFill>
                <a:latin typeface="Jacobs Chronos" panose="010B0603030503030204" pitchFamily="34" charset="0"/>
                <a:cs typeface="Jacobs Chronos" panose="010B0603030503030204" pitchFamily="34" charset="0"/>
              </a:defRPr>
            </a:lvl5pPr>
            <a:lvl6pPr>
              <a:defRPr sz="1800"/>
            </a:lvl6pPr>
            <a:lvl7pPr>
              <a:defRPr sz="1800"/>
            </a:lvl7pPr>
            <a:lvl8pPr>
              <a:defRPr sz="1800"/>
            </a:lvl8pPr>
            <a:lvl9pPr>
              <a:defRPr sz="1800"/>
            </a:lvl9pPr>
          </a:lstStyle>
          <a:p>
            <a:pPr lvl="0"/>
            <a:r>
              <a:rPr lang="en-US" dirty="0"/>
              <a:t>First level, 22pt bold </a:t>
            </a:r>
          </a:p>
          <a:p>
            <a:pPr lvl="1"/>
            <a:r>
              <a:rPr lang="en-US" dirty="0"/>
              <a:t>Second level, 20pt  </a:t>
            </a:r>
          </a:p>
          <a:p>
            <a:pPr lvl="2"/>
            <a:r>
              <a:rPr lang="en-US" dirty="0"/>
              <a:t>Third level, 18pt  </a:t>
            </a:r>
          </a:p>
          <a:p>
            <a:pPr lvl="3"/>
            <a:r>
              <a:rPr lang="en-US" dirty="0"/>
              <a:t>Fourth level, 16pt  </a:t>
            </a:r>
          </a:p>
          <a:p>
            <a:pPr lvl="4"/>
            <a:r>
              <a:rPr lang="en-US" dirty="0"/>
              <a:t>Fifth level, 14pt  </a:t>
            </a:r>
            <a:endParaRPr lang="en-AU" dirty="0"/>
          </a:p>
        </p:txBody>
      </p:sp>
    </p:spTree>
    <p:extLst>
      <p:ext uri="{BB962C8B-B14F-4D97-AF65-F5344CB8AC3E}">
        <p14:creationId xmlns:p14="http://schemas.microsoft.com/office/powerpoint/2010/main" val="34694364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Color Gree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DB8E0-0AB6-4F40-A612-ED7B7F87F235}"/>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C80F18C4-3E6E-444D-A5D9-C9FAFD14EBAE}"/>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7ADBDC3C-C268-4D61-A529-F8696086B3A5}"/>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5" name="Picture Placeholder 2">
            <a:extLst>
              <a:ext uri="{FF2B5EF4-FFF2-40B4-BE49-F238E27FC236}">
                <a16:creationId xmlns:a16="http://schemas.microsoft.com/office/drawing/2014/main" id="{CF5466D0-80A8-48AB-BCCE-A88BAC82B245}"/>
              </a:ext>
            </a:extLst>
          </p:cNvPr>
          <p:cNvSpPr>
            <a:spLocks noGrp="1"/>
          </p:cNvSpPr>
          <p:nvPr>
            <p:ph type="pic" sz="quarter" idx="14" hasCustomPrompt="1"/>
          </p:nvPr>
        </p:nvSpPr>
        <p:spPr>
          <a:xfrm>
            <a:off x="320039" y="1126875"/>
            <a:ext cx="4187825" cy="5120640"/>
          </a:xfrm>
          <a:prstGeom prst="rect">
            <a:avLst/>
          </a:prstGeom>
          <a:solidFill>
            <a:srgbClr val="BFBFBF"/>
          </a:solidFill>
        </p:spPr>
        <p:txBody>
          <a:bodyPr lIns="182880" tIns="182880" rIns="182880"/>
          <a:lstStyle>
            <a:lvl1pPr marL="0" indent="0" algn="l">
              <a:buFontTx/>
              <a:buNone/>
              <a:defRPr sz="1400" b="0"/>
            </a:lvl1pPr>
          </a:lstStyle>
          <a:p>
            <a:r>
              <a:rPr lang="en-US" dirty="0"/>
              <a:t>Drag picture to placeholder or click icon to add, then send to back</a:t>
            </a:r>
          </a:p>
        </p:txBody>
      </p:sp>
      <p:sp>
        <p:nvSpPr>
          <p:cNvPr id="6" name="Rectangle 5">
            <a:extLst>
              <a:ext uri="{FF2B5EF4-FFF2-40B4-BE49-F238E27FC236}">
                <a16:creationId xmlns:a16="http://schemas.microsoft.com/office/drawing/2014/main" id="{C95E63CE-C2EC-4377-8CFC-63FD833E86DA}"/>
              </a:ext>
            </a:extLst>
          </p:cNvPr>
          <p:cNvSpPr/>
          <p:nvPr userDrawn="1"/>
        </p:nvSpPr>
        <p:spPr>
          <a:xfrm>
            <a:off x="0" y="1126874"/>
            <a:ext cx="320040" cy="5120640"/>
          </a:xfrm>
          <a:prstGeom prst="rect">
            <a:avLst/>
          </a:prstGeom>
          <a:solidFill>
            <a:srgbClr val="003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3">
            <a:extLst>
              <a:ext uri="{FF2B5EF4-FFF2-40B4-BE49-F238E27FC236}">
                <a16:creationId xmlns:a16="http://schemas.microsoft.com/office/drawing/2014/main" id="{E8578E08-B41F-4320-BC08-0C7730C2C8F7}"/>
              </a:ext>
            </a:extLst>
          </p:cNvPr>
          <p:cNvSpPr>
            <a:spLocks noGrp="1"/>
          </p:cNvSpPr>
          <p:nvPr>
            <p:ph sz="half" idx="2" hasCustomPrompt="1"/>
          </p:nvPr>
        </p:nvSpPr>
        <p:spPr>
          <a:xfrm>
            <a:off x="4507865" y="1126874"/>
            <a:ext cx="7680960" cy="5120640"/>
          </a:xfrm>
          <a:prstGeom prst="rect">
            <a:avLst/>
          </a:prstGeom>
          <a:solidFill>
            <a:srgbClr val="0AD287"/>
          </a:solidFill>
        </p:spPr>
        <p:txBody>
          <a:bodyPr lIns="274320" tIns="360000" rIns="274320">
            <a:noAutofit/>
          </a:bodyPr>
          <a:lstStyle>
            <a:lvl1pPr marL="270000" indent="-270000">
              <a:buClr>
                <a:schemeClr val="bg1"/>
              </a:buClr>
              <a:defRPr sz="2200">
                <a:solidFill>
                  <a:schemeClr val="bg1"/>
                </a:solidFill>
                <a:latin typeface="Jacobs Chronos" panose="010B0603030503030204" pitchFamily="34" charset="0"/>
                <a:cs typeface="Jacobs Chronos" panose="010B0603030503030204" pitchFamily="34" charset="0"/>
              </a:defRPr>
            </a:lvl1pPr>
            <a:lvl2pPr marL="540000" marR="0" indent="-270000" algn="l" defTabSz="914400" rtl="0" eaLnBrk="1" fontAlgn="auto" latinLnBrk="0" hangingPunct="1">
              <a:lnSpc>
                <a:spcPct val="90000"/>
              </a:lnSpc>
              <a:spcBef>
                <a:spcPts val="600"/>
              </a:spcBef>
              <a:spcAft>
                <a:spcPts val="0"/>
              </a:spcAft>
              <a:buClr>
                <a:schemeClr val="bg1"/>
              </a:buClr>
              <a:buSzTx/>
              <a:buFont typeface="Jacobs Chronos Light" panose="010B0403030503030204" pitchFamily="34" charset="0"/>
              <a:buChar char="–"/>
              <a:tabLst/>
              <a:defRPr sz="2000">
                <a:solidFill>
                  <a:schemeClr val="bg1"/>
                </a:solidFill>
                <a:latin typeface="Jacobs Chronos" panose="010B0603030503030204" pitchFamily="34" charset="0"/>
                <a:cs typeface="Jacobs Chronos" panose="010B0603030503030204" pitchFamily="34" charset="0"/>
              </a:defRPr>
            </a:lvl2pPr>
            <a:lvl3pPr marL="810000" indent="-270000">
              <a:spcBef>
                <a:spcPts val="600"/>
              </a:spcBef>
              <a:spcAft>
                <a:spcPts val="0"/>
              </a:spcAft>
              <a:buClr>
                <a:schemeClr val="bg1"/>
              </a:buClr>
              <a:defRPr sz="1800">
                <a:solidFill>
                  <a:schemeClr val="bg1"/>
                </a:solidFill>
                <a:latin typeface="Jacobs Chronos" panose="010B0603030503030204" pitchFamily="34" charset="0"/>
                <a:cs typeface="Jacobs Chronos" panose="010B0603030503030204" pitchFamily="34" charset="0"/>
              </a:defRPr>
            </a:lvl3pPr>
            <a:lvl4pPr marL="1080000" indent="-270000">
              <a:spcBef>
                <a:spcPts val="600"/>
              </a:spcBef>
              <a:spcAft>
                <a:spcPts val="0"/>
              </a:spcAft>
              <a:buClr>
                <a:schemeClr val="bg1"/>
              </a:buClr>
              <a:defRPr sz="1600">
                <a:solidFill>
                  <a:schemeClr val="bg1"/>
                </a:solidFill>
                <a:latin typeface="Jacobs Chronos" panose="010B0603030503030204" pitchFamily="34" charset="0"/>
                <a:cs typeface="Jacobs Chronos" panose="010B0603030503030204" pitchFamily="34" charset="0"/>
              </a:defRPr>
            </a:lvl4pPr>
            <a:lvl5pPr marL="1350000" indent="-270000">
              <a:spcBef>
                <a:spcPts val="600"/>
              </a:spcBef>
              <a:spcAft>
                <a:spcPts val="0"/>
              </a:spcAft>
              <a:buClr>
                <a:schemeClr val="bg1"/>
              </a:buClr>
              <a:defRPr sz="1400">
                <a:solidFill>
                  <a:schemeClr val="bg1"/>
                </a:solidFill>
                <a:latin typeface="Jacobs Chronos" panose="010B0603030503030204" pitchFamily="34" charset="0"/>
                <a:cs typeface="Jacobs Chronos" panose="010B0603030503030204" pitchFamily="34" charset="0"/>
              </a:defRPr>
            </a:lvl5pPr>
            <a:lvl6pPr>
              <a:defRPr sz="1800"/>
            </a:lvl6pPr>
            <a:lvl7pPr>
              <a:defRPr sz="1800"/>
            </a:lvl7pPr>
            <a:lvl8pPr>
              <a:defRPr sz="1800"/>
            </a:lvl8pPr>
            <a:lvl9pPr>
              <a:defRPr sz="1800"/>
            </a:lvl9pPr>
          </a:lstStyle>
          <a:p>
            <a:pPr lvl="0"/>
            <a:r>
              <a:rPr lang="en-US" dirty="0"/>
              <a:t>First level, 22pt bold </a:t>
            </a:r>
          </a:p>
          <a:p>
            <a:pPr lvl="1"/>
            <a:r>
              <a:rPr lang="en-US" dirty="0"/>
              <a:t>Second level, 20pt  </a:t>
            </a:r>
          </a:p>
          <a:p>
            <a:pPr lvl="2"/>
            <a:r>
              <a:rPr lang="en-US" dirty="0"/>
              <a:t>Third level, 18pt  </a:t>
            </a:r>
          </a:p>
          <a:p>
            <a:pPr lvl="3"/>
            <a:r>
              <a:rPr lang="en-US" dirty="0"/>
              <a:t>Fourth level, 16pt  </a:t>
            </a:r>
          </a:p>
          <a:p>
            <a:pPr lvl="4"/>
            <a:r>
              <a:rPr lang="en-US" dirty="0"/>
              <a:t>Fifth level, 14pt  </a:t>
            </a:r>
            <a:endParaRPr lang="en-AU" dirty="0"/>
          </a:p>
        </p:txBody>
      </p:sp>
    </p:spTree>
    <p:extLst>
      <p:ext uri="{BB962C8B-B14F-4D97-AF65-F5344CB8AC3E}">
        <p14:creationId xmlns:p14="http://schemas.microsoft.com/office/powerpoint/2010/main" val="88323889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Night Blu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grpSp>
        <p:nvGrpSpPr>
          <p:cNvPr id="10" name="Group 9">
            <a:extLst>
              <a:ext uri="{FF2B5EF4-FFF2-40B4-BE49-F238E27FC236}">
                <a16:creationId xmlns:a16="http://schemas.microsoft.com/office/drawing/2014/main" id="{13ADDF67-B45D-4155-84D0-19DB6910DD41}"/>
              </a:ext>
            </a:extLst>
          </p:cNvPr>
          <p:cNvGrpSpPr/>
          <p:nvPr userDrawn="1"/>
        </p:nvGrpSpPr>
        <p:grpSpPr>
          <a:xfrm>
            <a:off x="0" y="6583680"/>
            <a:ext cx="12192000" cy="274320"/>
            <a:chOff x="0" y="5303520"/>
            <a:chExt cx="12202796" cy="594360"/>
          </a:xfrm>
        </p:grpSpPr>
        <p:sp>
          <p:nvSpPr>
            <p:cNvPr id="11" name="Rectangle 10">
              <a:extLst>
                <a:ext uri="{FF2B5EF4-FFF2-40B4-BE49-F238E27FC236}">
                  <a16:creationId xmlns:a16="http://schemas.microsoft.com/office/drawing/2014/main" id="{AD5DD9FB-0A08-49C2-9645-F934E0D4D375}"/>
                </a:ext>
              </a:extLst>
            </p:cNvPr>
            <p:cNvSpPr/>
            <p:nvPr userDrawn="1"/>
          </p:nvSpPr>
          <p:spPr>
            <a:xfrm>
              <a:off x="9245604" y="5303520"/>
              <a:ext cx="2651760" cy="594360"/>
            </a:xfrm>
            <a:prstGeom prst="rect">
              <a:avLst/>
            </a:prstGeom>
            <a:solidFill>
              <a:srgbClr val="231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8CFE998-C909-4A62-AA2E-922C6ED32B77}"/>
                </a:ext>
              </a:extLst>
            </p:cNvPr>
            <p:cNvSpPr/>
            <p:nvPr userDrawn="1"/>
          </p:nvSpPr>
          <p:spPr>
            <a:xfrm>
              <a:off x="11868149" y="5303520"/>
              <a:ext cx="334647" cy="594360"/>
            </a:xfrm>
            <a:prstGeom prst="rect">
              <a:avLst/>
            </a:prstGeom>
            <a:solidFill>
              <a:srgbClr val="001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7F560CB-9CE8-4022-B1C5-C9CB69C6A640}"/>
                </a:ext>
              </a:extLst>
            </p:cNvPr>
            <p:cNvSpPr/>
            <p:nvPr userDrawn="1"/>
          </p:nvSpPr>
          <p:spPr>
            <a:xfrm>
              <a:off x="0" y="5303520"/>
              <a:ext cx="9323754" cy="594360"/>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 Placeholder 5">
            <a:extLst>
              <a:ext uri="{FF2B5EF4-FFF2-40B4-BE49-F238E27FC236}">
                <a16:creationId xmlns:a16="http://schemas.microsoft.com/office/drawing/2014/main" id="{66835B65-5548-4FA7-B81A-E803D6FC13EB}"/>
              </a:ext>
            </a:extLst>
          </p:cNvPr>
          <p:cNvSpPr>
            <a:spLocks noGrp="1"/>
          </p:cNvSpPr>
          <p:nvPr>
            <p:ph type="body" sz="quarter" idx="12"/>
          </p:nvPr>
        </p:nvSpPr>
        <p:spPr>
          <a:xfrm>
            <a:off x="320675" y="1243013"/>
            <a:ext cx="11520488" cy="49752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20932090"/>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Night Purpl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66835B65-5548-4FA7-B81A-E803D6FC13EB}"/>
              </a:ext>
            </a:extLst>
          </p:cNvPr>
          <p:cNvSpPr>
            <a:spLocks noGrp="1"/>
          </p:cNvSpPr>
          <p:nvPr>
            <p:ph type="body" sz="quarter" idx="12"/>
          </p:nvPr>
        </p:nvSpPr>
        <p:spPr>
          <a:xfrm>
            <a:off x="320675" y="1243013"/>
            <a:ext cx="11520488" cy="4975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4" name="Group 13">
            <a:extLst>
              <a:ext uri="{FF2B5EF4-FFF2-40B4-BE49-F238E27FC236}">
                <a16:creationId xmlns:a16="http://schemas.microsoft.com/office/drawing/2014/main" id="{C6BB00C7-C757-41ED-A22F-31E95352685C}"/>
              </a:ext>
            </a:extLst>
          </p:cNvPr>
          <p:cNvGrpSpPr/>
          <p:nvPr userDrawn="1"/>
        </p:nvGrpSpPr>
        <p:grpSpPr>
          <a:xfrm>
            <a:off x="0" y="6583680"/>
            <a:ext cx="12192000" cy="274320"/>
            <a:chOff x="0" y="5303520"/>
            <a:chExt cx="12202796" cy="594360"/>
          </a:xfrm>
        </p:grpSpPr>
        <p:sp>
          <p:nvSpPr>
            <p:cNvPr id="15" name="Rectangle 14">
              <a:extLst>
                <a:ext uri="{FF2B5EF4-FFF2-40B4-BE49-F238E27FC236}">
                  <a16:creationId xmlns:a16="http://schemas.microsoft.com/office/drawing/2014/main" id="{5EAAF1FA-8B21-44F5-A427-B98CDE21CA79}"/>
                </a:ext>
              </a:extLst>
            </p:cNvPr>
            <p:cNvSpPr/>
            <p:nvPr userDrawn="1"/>
          </p:nvSpPr>
          <p:spPr>
            <a:xfrm>
              <a:off x="9245604" y="5303520"/>
              <a:ext cx="2651760" cy="594360"/>
            </a:xfrm>
            <a:prstGeom prst="rect">
              <a:avLst/>
            </a:prstGeom>
            <a:solidFill>
              <a:srgbClr val="6F0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C049171-998C-48E2-A057-B7B91111CC53}"/>
                </a:ext>
              </a:extLst>
            </p:cNvPr>
            <p:cNvSpPr/>
            <p:nvPr userDrawn="1"/>
          </p:nvSpPr>
          <p:spPr>
            <a:xfrm>
              <a:off x="11868149" y="5303520"/>
              <a:ext cx="334647" cy="594360"/>
            </a:xfrm>
            <a:prstGeom prst="rect">
              <a:avLst/>
            </a:prstGeom>
            <a:solidFill>
              <a:srgbClr val="460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12E1E6F7-F504-42D7-AC49-B52E6A5DD90D}"/>
                </a:ext>
              </a:extLst>
            </p:cNvPr>
            <p:cNvSpPr/>
            <p:nvPr userDrawn="1"/>
          </p:nvSpPr>
          <p:spPr>
            <a:xfrm>
              <a:off x="0" y="5303520"/>
              <a:ext cx="9323754" cy="594360"/>
            </a:xfrm>
            <a:prstGeom prst="rect">
              <a:avLst/>
            </a:prstGeom>
            <a:solidFill>
              <a:srgbClr val="A80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64064323"/>
      </p:ext>
    </p:extLst>
  </p:cSld>
  <p:clrMapOvr>
    <a:overrideClrMapping bg1="dk1" tx1="lt1" bg2="dk2" tx2="lt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NIght Re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66835B65-5548-4FA7-B81A-E803D6FC13EB}"/>
              </a:ext>
            </a:extLst>
          </p:cNvPr>
          <p:cNvSpPr>
            <a:spLocks noGrp="1"/>
          </p:cNvSpPr>
          <p:nvPr>
            <p:ph type="body" sz="quarter" idx="12"/>
          </p:nvPr>
        </p:nvSpPr>
        <p:spPr>
          <a:xfrm>
            <a:off x="320675" y="1243013"/>
            <a:ext cx="11520488" cy="4975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0" name="Group 9">
            <a:extLst>
              <a:ext uri="{FF2B5EF4-FFF2-40B4-BE49-F238E27FC236}">
                <a16:creationId xmlns:a16="http://schemas.microsoft.com/office/drawing/2014/main" id="{81C20114-637E-4D3E-BA1D-56CCF0A0342E}"/>
              </a:ext>
            </a:extLst>
          </p:cNvPr>
          <p:cNvGrpSpPr/>
          <p:nvPr userDrawn="1"/>
        </p:nvGrpSpPr>
        <p:grpSpPr>
          <a:xfrm>
            <a:off x="0" y="6674802"/>
            <a:ext cx="12192000" cy="183198"/>
            <a:chOff x="0" y="5303520"/>
            <a:chExt cx="12202796" cy="594360"/>
          </a:xfrm>
        </p:grpSpPr>
        <p:sp>
          <p:nvSpPr>
            <p:cNvPr id="11" name="Rectangle 10">
              <a:extLst>
                <a:ext uri="{FF2B5EF4-FFF2-40B4-BE49-F238E27FC236}">
                  <a16:creationId xmlns:a16="http://schemas.microsoft.com/office/drawing/2014/main" id="{1892F1AD-D552-46F3-833E-E11C60CEC789}"/>
                </a:ext>
              </a:extLst>
            </p:cNvPr>
            <p:cNvSpPr/>
            <p:nvPr userDrawn="1"/>
          </p:nvSpPr>
          <p:spPr>
            <a:xfrm>
              <a:off x="9245604" y="5303520"/>
              <a:ext cx="2651760" cy="594360"/>
            </a:xfrm>
            <a:prstGeom prst="rect">
              <a:avLst/>
            </a:prstGeom>
            <a:solidFill>
              <a:srgbClr val="D72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AB4CC81-8767-49DE-8768-8B422615602C}"/>
                </a:ext>
              </a:extLst>
            </p:cNvPr>
            <p:cNvSpPr/>
            <p:nvPr userDrawn="1"/>
          </p:nvSpPr>
          <p:spPr>
            <a:xfrm>
              <a:off x="11868149" y="5303520"/>
              <a:ext cx="334647" cy="594360"/>
            </a:xfrm>
            <a:prstGeom prst="rect">
              <a:avLst/>
            </a:prstGeom>
            <a:solidFill>
              <a:srgbClr val="69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C2451E8-D106-4963-AAFB-4DF5742BB448}"/>
                </a:ext>
              </a:extLst>
            </p:cNvPr>
            <p:cNvSpPr/>
            <p:nvPr userDrawn="1"/>
          </p:nvSpPr>
          <p:spPr>
            <a:xfrm>
              <a:off x="0" y="5303520"/>
              <a:ext cx="9323754" cy="594360"/>
            </a:xfrm>
            <a:prstGeom prst="rect">
              <a:avLst/>
            </a:prstGeom>
            <a:solidFill>
              <a:srgbClr val="FF46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67176761"/>
      </p:ext>
    </p:extLst>
  </p:cSld>
  <p:clrMapOvr>
    <a:overrideClrMapping bg1="dk1" tx1="lt1" bg2="dk2" tx2="lt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Night Yellow">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66835B65-5548-4FA7-B81A-E803D6FC13EB}"/>
              </a:ext>
            </a:extLst>
          </p:cNvPr>
          <p:cNvSpPr>
            <a:spLocks noGrp="1"/>
          </p:cNvSpPr>
          <p:nvPr>
            <p:ph type="body" sz="quarter" idx="12"/>
          </p:nvPr>
        </p:nvSpPr>
        <p:spPr>
          <a:xfrm>
            <a:off x="320675" y="1243013"/>
            <a:ext cx="11520488" cy="49752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14" name="Group 13">
            <a:extLst>
              <a:ext uri="{FF2B5EF4-FFF2-40B4-BE49-F238E27FC236}">
                <a16:creationId xmlns:a16="http://schemas.microsoft.com/office/drawing/2014/main" id="{7E5A8355-DE3C-4B27-A684-3F1BFBC70620}"/>
              </a:ext>
            </a:extLst>
          </p:cNvPr>
          <p:cNvGrpSpPr/>
          <p:nvPr userDrawn="1"/>
        </p:nvGrpSpPr>
        <p:grpSpPr>
          <a:xfrm>
            <a:off x="0" y="6674802"/>
            <a:ext cx="12192000" cy="183198"/>
            <a:chOff x="0" y="5303520"/>
            <a:chExt cx="12202796" cy="594360"/>
          </a:xfrm>
        </p:grpSpPr>
        <p:sp>
          <p:nvSpPr>
            <p:cNvPr id="15" name="Rectangle 14">
              <a:extLst>
                <a:ext uri="{FF2B5EF4-FFF2-40B4-BE49-F238E27FC236}">
                  <a16:creationId xmlns:a16="http://schemas.microsoft.com/office/drawing/2014/main" id="{FFFA9983-A367-4237-8752-E17610CC444D}"/>
                </a:ext>
              </a:extLst>
            </p:cNvPr>
            <p:cNvSpPr/>
            <p:nvPr userDrawn="1"/>
          </p:nvSpPr>
          <p:spPr>
            <a:xfrm>
              <a:off x="9245604" y="5303520"/>
              <a:ext cx="2651760" cy="594360"/>
            </a:xfrm>
            <a:prstGeom prst="rect">
              <a:avLst/>
            </a:prstGeom>
            <a:solidFill>
              <a:srgbClr val="FFA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A105FD5-ECAD-485E-886C-7AC6967DA607}"/>
                </a:ext>
              </a:extLst>
            </p:cNvPr>
            <p:cNvSpPr/>
            <p:nvPr userDrawn="1"/>
          </p:nvSpPr>
          <p:spPr>
            <a:xfrm>
              <a:off x="11868149" y="5303520"/>
              <a:ext cx="334647" cy="594360"/>
            </a:xfrm>
            <a:prstGeom prst="rect">
              <a:avLst/>
            </a:prstGeom>
            <a:solidFill>
              <a:srgbClr val="A04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1E0CFEC-7BB3-42EC-B09F-8B47F4506DBB}"/>
                </a:ext>
              </a:extLst>
            </p:cNvPr>
            <p:cNvSpPr/>
            <p:nvPr userDrawn="1"/>
          </p:nvSpPr>
          <p:spPr>
            <a:xfrm>
              <a:off x="0" y="5303520"/>
              <a:ext cx="9323754" cy="594360"/>
            </a:xfrm>
            <a:prstGeom prst="rect">
              <a:avLst/>
            </a:prstGeom>
            <a:solidFill>
              <a:srgbClr val="FFB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335636915"/>
      </p:ext>
    </p:extLst>
  </p:cSld>
  <p:clrMapOvr>
    <a:overrideClrMapping bg1="dk1" tx1="lt1" bg2="dk2" tx2="lt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Night Green">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66835B65-5548-4FA7-B81A-E803D6FC13EB}"/>
              </a:ext>
            </a:extLst>
          </p:cNvPr>
          <p:cNvSpPr>
            <a:spLocks noGrp="1"/>
          </p:cNvSpPr>
          <p:nvPr>
            <p:ph type="body" sz="quarter" idx="12"/>
          </p:nvPr>
        </p:nvSpPr>
        <p:spPr>
          <a:xfrm>
            <a:off x="320675" y="1243013"/>
            <a:ext cx="11520488" cy="4975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8" name="Group 17">
            <a:extLst>
              <a:ext uri="{FF2B5EF4-FFF2-40B4-BE49-F238E27FC236}">
                <a16:creationId xmlns:a16="http://schemas.microsoft.com/office/drawing/2014/main" id="{3D26528D-C0E7-453A-BE76-E5EA20E52429}"/>
              </a:ext>
            </a:extLst>
          </p:cNvPr>
          <p:cNvGrpSpPr/>
          <p:nvPr userDrawn="1"/>
        </p:nvGrpSpPr>
        <p:grpSpPr>
          <a:xfrm>
            <a:off x="0" y="6674802"/>
            <a:ext cx="12192000" cy="183198"/>
            <a:chOff x="0" y="5303520"/>
            <a:chExt cx="12202796" cy="594360"/>
          </a:xfrm>
        </p:grpSpPr>
        <p:sp>
          <p:nvSpPr>
            <p:cNvPr id="19" name="Rectangle 18">
              <a:extLst>
                <a:ext uri="{FF2B5EF4-FFF2-40B4-BE49-F238E27FC236}">
                  <a16:creationId xmlns:a16="http://schemas.microsoft.com/office/drawing/2014/main" id="{383DDA95-AF30-44C4-A908-5F1B206545EF}"/>
                </a:ext>
              </a:extLst>
            </p:cNvPr>
            <p:cNvSpPr/>
            <p:nvPr userDrawn="1"/>
          </p:nvSpPr>
          <p:spPr>
            <a:xfrm>
              <a:off x="9245604" y="5303520"/>
              <a:ext cx="2651760" cy="594360"/>
            </a:xfrm>
            <a:prstGeom prst="rect">
              <a:avLst/>
            </a:prstGeom>
            <a:solidFill>
              <a:srgbClr val="007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64222188-3F17-4551-97FE-BA323B13D4A4}"/>
                </a:ext>
              </a:extLst>
            </p:cNvPr>
            <p:cNvSpPr/>
            <p:nvPr userDrawn="1"/>
          </p:nvSpPr>
          <p:spPr>
            <a:xfrm>
              <a:off x="11868149" y="5303520"/>
              <a:ext cx="334647" cy="594360"/>
            </a:xfrm>
            <a:prstGeom prst="rect">
              <a:avLst/>
            </a:prstGeom>
            <a:solidFill>
              <a:srgbClr val="003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A548E372-6C95-447F-95D3-DD201C0E5B30}"/>
                </a:ext>
              </a:extLst>
            </p:cNvPr>
            <p:cNvSpPr/>
            <p:nvPr userDrawn="1"/>
          </p:nvSpPr>
          <p:spPr>
            <a:xfrm>
              <a:off x="0" y="5303520"/>
              <a:ext cx="9323754" cy="594360"/>
            </a:xfrm>
            <a:prstGeom prst="rect">
              <a:avLst/>
            </a:prstGeom>
            <a:solidFill>
              <a:srgbClr val="0AD2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081512076"/>
      </p:ext>
    </p:extLst>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lank Layou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cxnSp>
        <p:nvCxnSpPr>
          <p:cNvPr id="14" name="Straight Connector 13">
            <a:extLst>
              <a:ext uri="{FF2B5EF4-FFF2-40B4-BE49-F238E27FC236}">
                <a16:creationId xmlns:a16="http://schemas.microsoft.com/office/drawing/2014/main" id="{2159DBB6-9198-4B21-8277-421496796AF5}"/>
              </a:ext>
            </a:extLst>
          </p:cNvPr>
          <p:cNvCxnSpPr/>
          <p:nvPr userDrawn="1"/>
        </p:nvCxnSpPr>
        <p:spPr>
          <a:xfrm>
            <a:off x="320040" y="6217920"/>
            <a:ext cx="1152144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9865748"/>
      </p:ext>
    </p:extLst>
  </p:cSld>
  <p:clrMapOvr>
    <a:overrideClrMapping bg1="lt1" tx1="dk1" bg2="lt2" tx2="dk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reak Out wit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F1656-C2FD-466C-B7C3-FC6B03F8818F}"/>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1D197654-0DB1-46A5-9D03-4158FA83A7B0}"/>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FCFADE39-B301-4F03-A453-25A4818E49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5" name="Rectangle 4">
            <a:extLst>
              <a:ext uri="{FF2B5EF4-FFF2-40B4-BE49-F238E27FC236}">
                <a16:creationId xmlns:a16="http://schemas.microsoft.com/office/drawing/2014/main" id="{820C2E97-4368-447C-B42D-D1C825CCF02A}"/>
              </a:ext>
            </a:extLst>
          </p:cNvPr>
          <p:cNvSpPr/>
          <p:nvPr userDrawn="1"/>
        </p:nvSpPr>
        <p:spPr>
          <a:xfrm>
            <a:off x="320040" y="1322778"/>
            <a:ext cx="3461847" cy="471225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E96EFC68-D184-4B79-A916-25A14862657A}"/>
              </a:ext>
            </a:extLst>
          </p:cNvPr>
          <p:cNvCxnSpPr/>
          <p:nvPr userDrawn="1"/>
        </p:nvCxnSpPr>
        <p:spPr>
          <a:xfrm>
            <a:off x="3703320" y="1659472"/>
            <a:ext cx="813816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FBD07391-6298-4B32-9948-54BF378A16F2}"/>
              </a:ext>
            </a:extLst>
          </p:cNvPr>
          <p:cNvCxnSpPr/>
          <p:nvPr userDrawn="1"/>
        </p:nvCxnSpPr>
        <p:spPr>
          <a:xfrm>
            <a:off x="3703320" y="3951448"/>
            <a:ext cx="813816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ext Placeholder 16">
            <a:extLst>
              <a:ext uri="{FF2B5EF4-FFF2-40B4-BE49-F238E27FC236}">
                <a16:creationId xmlns:a16="http://schemas.microsoft.com/office/drawing/2014/main" id="{FAA21E52-54F3-416D-BB6A-A17F9641F522}"/>
              </a:ext>
            </a:extLst>
          </p:cNvPr>
          <p:cNvSpPr>
            <a:spLocks noGrp="1"/>
          </p:cNvSpPr>
          <p:nvPr>
            <p:ph type="body" sz="quarter" idx="14"/>
          </p:nvPr>
        </p:nvSpPr>
        <p:spPr>
          <a:xfrm>
            <a:off x="320040" y="1491451"/>
            <a:ext cx="3461847" cy="4543580"/>
          </a:xfrm>
          <a:noFill/>
        </p:spPr>
        <p:txBody>
          <a:bodyPr/>
          <a:lstStyle>
            <a:lvl1pPr marL="270000" indent="0">
              <a:buFont typeface="Arial" panose="020B0604020202020204" pitchFamily="34" charset="0"/>
              <a:buNone/>
              <a:defRPr sz="1800" b="0">
                <a:solidFill>
                  <a:schemeClr val="bg1"/>
                </a:solidFill>
              </a:defRPr>
            </a:lvl1pPr>
          </a:lstStyle>
          <a:p>
            <a:pPr lvl="0"/>
            <a:endParaRPr lang="en-AU" dirty="0"/>
          </a:p>
        </p:txBody>
      </p:sp>
      <p:sp>
        <p:nvSpPr>
          <p:cNvPr id="9" name="Text Placeholder 19">
            <a:extLst>
              <a:ext uri="{FF2B5EF4-FFF2-40B4-BE49-F238E27FC236}">
                <a16:creationId xmlns:a16="http://schemas.microsoft.com/office/drawing/2014/main" id="{F99D3761-CC25-475C-9EA9-97418108F4DD}"/>
              </a:ext>
            </a:extLst>
          </p:cNvPr>
          <p:cNvSpPr>
            <a:spLocks noGrp="1"/>
          </p:cNvSpPr>
          <p:nvPr>
            <p:ph type="body" sz="quarter" idx="15" hasCustomPrompt="1"/>
          </p:nvPr>
        </p:nvSpPr>
        <p:spPr>
          <a:xfrm>
            <a:off x="4057649" y="1324685"/>
            <a:ext cx="3806825" cy="333531"/>
          </a:xfrm>
        </p:spPr>
        <p:txBody>
          <a:bodyPr/>
          <a:lstStyle>
            <a:lvl1pPr marL="0" indent="0">
              <a:buNone/>
              <a:defRPr sz="1800"/>
            </a:lvl1pPr>
          </a:lstStyle>
          <a:p>
            <a:pPr lvl="0"/>
            <a:r>
              <a:rPr lang="en-US" dirty="0"/>
              <a:t>Heading 18pt bold</a:t>
            </a:r>
          </a:p>
        </p:txBody>
      </p:sp>
      <p:sp>
        <p:nvSpPr>
          <p:cNvPr id="10" name="Text Placeholder 19">
            <a:extLst>
              <a:ext uri="{FF2B5EF4-FFF2-40B4-BE49-F238E27FC236}">
                <a16:creationId xmlns:a16="http://schemas.microsoft.com/office/drawing/2014/main" id="{7D6EECA4-907A-4FEC-8F0D-636E9AF9FA00}"/>
              </a:ext>
            </a:extLst>
          </p:cNvPr>
          <p:cNvSpPr>
            <a:spLocks noGrp="1"/>
          </p:cNvSpPr>
          <p:nvPr>
            <p:ph type="body" sz="quarter" idx="16" hasCustomPrompt="1"/>
          </p:nvPr>
        </p:nvSpPr>
        <p:spPr>
          <a:xfrm>
            <a:off x="8065135" y="1321537"/>
            <a:ext cx="3806825" cy="333531"/>
          </a:xfrm>
        </p:spPr>
        <p:txBody>
          <a:bodyPr/>
          <a:lstStyle>
            <a:lvl1pPr marL="0" indent="0">
              <a:buNone/>
              <a:defRPr sz="1800"/>
            </a:lvl1pPr>
          </a:lstStyle>
          <a:p>
            <a:pPr lvl="0"/>
            <a:r>
              <a:rPr lang="en-US" dirty="0"/>
              <a:t>Heading 18pt bold</a:t>
            </a:r>
          </a:p>
        </p:txBody>
      </p:sp>
      <p:sp>
        <p:nvSpPr>
          <p:cNvPr id="11" name="Text Placeholder 22">
            <a:extLst>
              <a:ext uri="{FF2B5EF4-FFF2-40B4-BE49-F238E27FC236}">
                <a16:creationId xmlns:a16="http://schemas.microsoft.com/office/drawing/2014/main" id="{BE69E79B-8A3B-4EDE-99F2-89DFB06CE343}"/>
              </a:ext>
            </a:extLst>
          </p:cNvPr>
          <p:cNvSpPr>
            <a:spLocks noGrp="1"/>
          </p:cNvSpPr>
          <p:nvPr>
            <p:ph type="body" sz="quarter" idx="17" hasCustomPrompt="1"/>
          </p:nvPr>
        </p:nvSpPr>
        <p:spPr>
          <a:xfrm>
            <a:off x="4057650" y="1766084"/>
            <a:ext cx="3806825" cy="1705079"/>
          </a:xfrm>
        </p:spPr>
        <p:txBody>
          <a:bodyPr/>
          <a:lstStyle>
            <a:lvl1pPr>
              <a:defRPr sz="1800" b="0"/>
            </a:lvl1pPr>
            <a:lvl2pPr>
              <a:defRPr sz="1800"/>
            </a:lvl2pPr>
            <a:lvl3pPr>
              <a:defRPr sz="1800"/>
            </a:lvl3pPr>
            <a:lvl4pPr>
              <a:defRPr sz="1800"/>
            </a:lvl4pPr>
            <a:lvl5pPr>
              <a:defRPr sz="1800"/>
            </a:lvl5pPr>
          </a:lstStyle>
          <a:p>
            <a:pPr lvl="0"/>
            <a:r>
              <a:rPr lang="en-US" dirty="0"/>
              <a:t>Bullet 18pt</a:t>
            </a:r>
          </a:p>
        </p:txBody>
      </p:sp>
      <p:sp>
        <p:nvSpPr>
          <p:cNvPr id="12" name="Text Placeholder 22">
            <a:extLst>
              <a:ext uri="{FF2B5EF4-FFF2-40B4-BE49-F238E27FC236}">
                <a16:creationId xmlns:a16="http://schemas.microsoft.com/office/drawing/2014/main" id="{A015B414-1C12-4184-986E-CF6827AFDBE2}"/>
              </a:ext>
            </a:extLst>
          </p:cNvPr>
          <p:cNvSpPr>
            <a:spLocks noGrp="1"/>
          </p:cNvSpPr>
          <p:nvPr>
            <p:ph type="body" sz="quarter" idx="18" hasCustomPrompt="1"/>
          </p:nvPr>
        </p:nvSpPr>
        <p:spPr>
          <a:xfrm>
            <a:off x="8140238" y="1766084"/>
            <a:ext cx="3806825" cy="1685152"/>
          </a:xfrm>
        </p:spPr>
        <p:txBody>
          <a:bodyPr/>
          <a:lstStyle>
            <a:lvl1pPr>
              <a:defRPr sz="1800" b="0"/>
            </a:lvl1pPr>
            <a:lvl2pPr marL="270000" indent="0">
              <a:buNone/>
              <a:defRPr sz="1800"/>
            </a:lvl2pPr>
            <a:lvl3pPr>
              <a:defRPr sz="1800"/>
            </a:lvl3pPr>
            <a:lvl4pPr>
              <a:defRPr sz="1800"/>
            </a:lvl4pPr>
            <a:lvl5pPr>
              <a:defRPr sz="1800"/>
            </a:lvl5pPr>
          </a:lstStyle>
          <a:p>
            <a:pPr lvl="0"/>
            <a:r>
              <a:rPr lang="en-US" dirty="0"/>
              <a:t>Bullet 18pt</a:t>
            </a:r>
          </a:p>
        </p:txBody>
      </p:sp>
      <p:sp>
        <p:nvSpPr>
          <p:cNvPr id="13" name="Text Placeholder 19">
            <a:extLst>
              <a:ext uri="{FF2B5EF4-FFF2-40B4-BE49-F238E27FC236}">
                <a16:creationId xmlns:a16="http://schemas.microsoft.com/office/drawing/2014/main" id="{68BE961A-380D-4FE0-ADDB-40CA56DB96F8}"/>
              </a:ext>
            </a:extLst>
          </p:cNvPr>
          <p:cNvSpPr>
            <a:spLocks noGrp="1"/>
          </p:cNvSpPr>
          <p:nvPr>
            <p:ph type="body" sz="quarter" idx="19" hasCustomPrompt="1"/>
          </p:nvPr>
        </p:nvSpPr>
        <p:spPr>
          <a:xfrm>
            <a:off x="4057650" y="3599069"/>
            <a:ext cx="3806825" cy="333531"/>
          </a:xfrm>
        </p:spPr>
        <p:txBody>
          <a:bodyPr/>
          <a:lstStyle>
            <a:lvl1pPr marL="0" indent="0">
              <a:buNone/>
              <a:defRPr sz="1800"/>
            </a:lvl1pPr>
          </a:lstStyle>
          <a:p>
            <a:pPr lvl="0"/>
            <a:r>
              <a:rPr lang="en-US" dirty="0"/>
              <a:t>Heading 18pt bold</a:t>
            </a:r>
          </a:p>
        </p:txBody>
      </p:sp>
      <p:sp>
        <p:nvSpPr>
          <p:cNvPr id="14" name="Text Placeholder 19">
            <a:extLst>
              <a:ext uri="{FF2B5EF4-FFF2-40B4-BE49-F238E27FC236}">
                <a16:creationId xmlns:a16="http://schemas.microsoft.com/office/drawing/2014/main" id="{4AF29BE0-6872-434B-A2DB-EE2D16805B90}"/>
              </a:ext>
            </a:extLst>
          </p:cNvPr>
          <p:cNvSpPr>
            <a:spLocks noGrp="1"/>
          </p:cNvSpPr>
          <p:nvPr>
            <p:ph type="body" sz="quarter" idx="20" hasCustomPrompt="1"/>
          </p:nvPr>
        </p:nvSpPr>
        <p:spPr>
          <a:xfrm>
            <a:off x="8140238" y="3599069"/>
            <a:ext cx="3806825" cy="333531"/>
          </a:xfrm>
        </p:spPr>
        <p:txBody>
          <a:bodyPr/>
          <a:lstStyle>
            <a:lvl1pPr marL="0" indent="0">
              <a:buNone/>
              <a:defRPr sz="1800"/>
            </a:lvl1pPr>
          </a:lstStyle>
          <a:p>
            <a:pPr lvl="0"/>
            <a:r>
              <a:rPr lang="en-US" dirty="0"/>
              <a:t>Heading 18pt bold</a:t>
            </a:r>
          </a:p>
        </p:txBody>
      </p:sp>
      <p:sp>
        <p:nvSpPr>
          <p:cNvPr id="15" name="Text Placeholder 22">
            <a:extLst>
              <a:ext uri="{FF2B5EF4-FFF2-40B4-BE49-F238E27FC236}">
                <a16:creationId xmlns:a16="http://schemas.microsoft.com/office/drawing/2014/main" id="{BC7ED4A9-0E84-4C79-B66B-97D4848DED19}"/>
              </a:ext>
            </a:extLst>
          </p:cNvPr>
          <p:cNvSpPr>
            <a:spLocks noGrp="1"/>
          </p:cNvSpPr>
          <p:nvPr>
            <p:ph type="body" sz="quarter" idx="21" hasCustomPrompt="1"/>
          </p:nvPr>
        </p:nvSpPr>
        <p:spPr>
          <a:xfrm>
            <a:off x="4057650" y="4050330"/>
            <a:ext cx="3806825" cy="1984697"/>
          </a:xfrm>
        </p:spPr>
        <p:txBody>
          <a:bodyPr/>
          <a:lstStyle>
            <a:lvl1pPr>
              <a:defRPr sz="1800" b="0"/>
            </a:lvl1pPr>
            <a:lvl2pPr>
              <a:defRPr sz="1800"/>
            </a:lvl2pPr>
            <a:lvl3pPr>
              <a:defRPr sz="1800"/>
            </a:lvl3pPr>
            <a:lvl4pPr>
              <a:defRPr sz="1800"/>
            </a:lvl4pPr>
            <a:lvl5pPr>
              <a:defRPr sz="1800"/>
            </a:lvl5pPr>
          </a:lstStyle>
          <a:p>
            <a:pPr lvl="0"/>
            <a:r>
              <a:rPr lang="en-US" dirty="0"/>
              <a:t>Bullet 18pt</a:t>
            </a:r>
          </a:p>
        </p:txBody>
      </p:sp>
      <p:sp>
        <p:nvSpPr>
          <p:cNvPr id="16" name="Text Placeholder 22">
            <a:extLst>
              <a:ext uri="{FF2B5EF4-FFF2-40B4-BE49-F238E27FC236}">
                <a16:creationId xmlns:a16="http://schemas.microsoft.com/office/drawing/2014/main" id="{B0C859D5-2685-4912-9CE7-B2F0DB0F5B2E}"/>
              </a:ext>
            </a:extLst>
          </p:cNvPr>
          <p:cNvSpPr>
            <a:spLocks noGrp="1"/>
          </p:cNvSpPr>
          <p:nvPr>
            <p:ph type="body" sz="quarter" idx="22" hasCustomPrompt="1"/>
          </p:nvPr>
        </p:nvSpPr>
        <p:spPr>
          <a:xfrm>
            <a:off x="8140237" y="4054590"/>
            <a:ext cx="3806825" cy="1980435"/>
          </a:xfrm>
        </p:spPr>
        <p:txBody>
          <a:bodyPr/>
          <a:lstStyle>
            <a:lvl1pPr>
              <a:defRPr sz="1800" b="0"/>
            </a:lvl1pPr>
            <a:lvl2pPr>
              <a:defRPr sz="1800"/>
            </a:lvl2pPr>
            <a:lvl3pPr>
              <a:defRPr sz="1800"/>
            </a:lvl3pPr>
            <a:lvl4pPr>
              <a:defRPr sz="1800"/>
            </a:lvl4pPr>
            <a:lvl5pPr>
              <a:defRPr sz="1800"/>
            </a:lvl5pPr>
          </a:lstStyle>
          <a:p>
            <a:pPr lvl="0"/>
            <a:r>
              <a:rPr lang="en-US" dirty="0"/>
              <a:t>Bullet 18pt</a:t>
            </a:r>
          </a:p>
        </p:txBody>
      </p:sp>
      <p:cxnSp>
        <p:nvCxnSpPr>
          <p:cNvPr id="17" name="Straight Connector 16">
            <a:extLst>
              <a:ext uri="{FF2B5EF4-FFF2-40B4-BE49-F238E27FC236}">
                <a16:creationId xmlns:a16="http://schemas.microsoft.com/office/drawing/2014/main" id="{65365AE4-3D7E-424A-8278-F0ACBA632164}"/>
              </a:ext>
            </a:extLst>
          </p:cNvPr>
          <p:cNvCxnSpPr/>
          <p:nvPr userDrawn="1"/>
        </p:nvCxnSpPr>
        <p:spPr>
          <a:xfrm>
            <a:off x="320040" y="6217920"/>
            <a:ext cx="1152144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324050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mparison">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8539D4AB-3B1C-4E30-96BC-94F95DC3DC2C}"/>
              </a:ext>
            </a:extLst>
          </p:cNvPr>
          <p:cNvSpPr>
            <a:spLocks noGrp="1"/>
          </p:cNvSpPr>
          <p:nvPr>
            <p:ph type="body" sz="quarter" idx="12"/>
          </p:nvPr>
        </p:nvSpPr>
        <p:spPr>
          <a:xfrm>
            <a:off x="320675" y="1295400"/>
            <a:ext cx="5600731" cy="4900613"/>
          </a:xfrm>
        </p:spPr>
        <p:txBody>
          <a:bodyPr/>
          <a:lstStyle>
            <a:lvl1pPr>
              <a:defRPr b="1"/>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a:extLst>
              <a:ext uri="{FF2B5EF4-FFF2-40B4-BE49-F238E27FC236}">
                <a16:creationId xmlns:a16="http://schemas.microsoft.com/office/drawing/2014/main" id="{FBB487E3-ADFD-4570-B110-D2970F1AD9DD}"/>
              </a:ext>
            </a:extLst>
          </p:cNvPr>
          <p:cNvSpPr>
            <a:spLocks noGrp="1"/>
          </p:cNvSpPr>
          <p:nvPr>
            <p:ph type="body" sz="quarter" idx="13"/>
          </p:nvPr>
        </p:nvSpPr>
        <p:spPr>
          <a:xfrm>
            <a:off x="6096000" y="1295400"/>
            <a:ext cx="5775325" cy="4900613"/>
          </a:xfrm>
        </p:spPr>
        <p:txBody>
          <a:bodyPr/>
          <a:lstStyle>
            <a:lvl1pPr>
              <a:defRPr b="1"/>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9" name="Straight Connector 8">
            <a:extLst>
              <a:ext uri="{FF2B5EF4-FFF2-40B4-BE49-F238E27FC236}">
                <a16:creationId xmlns:a16="http://schemas.microsoft.com/office/drawing/2014/main" id="{732825ED-BD95-4865-80A8-E985D903046C}"/>
              </a:ext>
            </a:extLst>
          </p:cNvPr>
          <p:cNvCxnSpPr/>
          <p:nvPr userDrawn="1"/>
        </p:nvCxnSpPr>
        <p:spPr>
          <a:xfrm>
            <a:off x="320040" y="6217920"/>
            <a:ext cx="1152144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6536659"/>
      </p:ext>
    </p:extLst>
  </p:cSld>
  <p:clrMapOvr>
    <a:overrideClrMapping bg1="lt1" tx1="dk1" bg2="lt2" tx2="dk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F4063-B037-4CEF-A452-AE07D1E77A11}"/>
              </a:ext>
            </a:extLst>
          </p:cNvPr>
          <p:cNvSpPr>
            <a:spLocks noGrp="1"/>
          </p:cNvSpPr>
          <p:nvPr>
            <p:ph type="title" hasCustomPrompt="1"/>
          </p:nvPr>
        </p:nvSpPr>
        <p:spPr/>
        <p:txBody>
          <a:bodyPr/>
          <a:lstStyle>
            <a:lvl1pPr>
              <a:defRPr/>
            </a:lvl1pPr>
          </a:lstStyle>
          <a:p>
            <a:r>
              <a:rPr lang="en-US" dirty="0"/>
              <a:t>Slide title, 28pt bold (grayscale chart)</a:t>
            </a:r>
          </a:p>
        </p:txBody>
      </p:sp>
      <p:sp>
        <p:nvSpPr>
          <p:cNvPr id="3" name="Footer Placeholder 2">
            <a:extLst>
              <a:ext uri="{FF2B5EF4-FFF2-40B4-BE49-F238E27FC236}">
                <a16:creationId xmlns:a16="http://schemas.microsoft.com/office/drawing/2014/main" id="{5BAA9E56-7F91-4121-8F3C-77EB11157A02}"/>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E7F04C2-78CD-460D-92D0-309ACA6F868E}"/>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Chart Placeholder 5">
            <a:extLst>
              <a:ext uri="{FF2B5EF4-FFF2-40B4-BE49-F238E27FC236}">
                <a16:creationId xmlns:a16="http://schemas.microsoft.com/office/drawing/2014/main" id="{C8C66A75-E92B-4263-B22A-A9FF1AFD8EC7}"/>
              </a:ext>
            </a:extLst>
          </p:cNvPr>
          <p:cNvSpPr>
            <a:spLocks noGrp="1"/>
          </p:cNvSpPr>
          <p:nvPr>
            <p:ph type="chart" sz="quarter" idx="12"/>
          </p:nvPr>
        </p:nvSpPr>
        <p:spPr>
          <a:xfrm>
            <a:off x="320675" y="1233488"/>
            <a:ext cx="11593513" cy="4981575"/>
          </a:xfrm>
        </p:spPr>
        <p:txBody>
          <a:bodyPr/>
          <a:lstStyle/>
          <a:p>
            <a:endParaRPr lang="en-US" dirty="0"/>
          </a:p>
        </p:txBody>
      </p:sp>
      <p:cxnSp>
        <p:nvCxnSpPr>
          <p:cNvPr id="7" name="Straight Connector 6">
            <a:extLst>
              <a:ext uri="{FF2B5EF4-FFF2-40B4-BE49-F238E27FC236}">
                <a16:creationId xmlns:a16="http://schemas.microsoft.com/office/drawing/2014/main" id="{304390AB-C283-415C-8C5B-E846DBC9A79D}"/>
              </a:ext>
            </a:extLst>
          </p:cNvPr>
          <p:cNvCxnSpPr/>
          <p:nvPr userDrawn="1"/>
        </p:nvCxnSpPr>
        <p:spPr>
          <a:xfrm>
            <a:off x="320040" y="6217920"/>
            <a:ext cx="1152144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330875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abl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 (grayscale only)</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able Placeholder 5">
            <a:extLst>
              <a:ext uri="{FF2B5EF4-FFF2-40B4-BE49-F238E27FC236}">
                <a16:creationId xmlns:a16="http://schemas.microsoft.com/office/drawing/2014/main" id="{2E6DF4B8-0E9A-4572-9D84-7FB746A7EE4F}"/>
              </a:ext>
            </a:extLst>
          </p:cNvPr>
          <p:cNvSpPr>
            <a:spLocks noGrp="1"/>
          </p:cNvSpPr>
          <p:nvPr>
            <p:ph type="tbl" sz="quarter" idx="12"/>
          </p:nvPr>
        </p:nvSpPr>
        <p:spPr>
          <a:xfrm>
            <a:off x="320675" y="1270000"/>
            <a:ext cx="11520488" cy="4900613"/>
          </a:xfrm>
        </p:spPr>
        <p:txBody>
          <a:bodyPr/>
          <a:lstStyle/>
          <a:p>
            <a:endParaRPr lang="en-US"/>
          </a:p>
        </p:txBody>
      </p:sp>
      <p:cxnSp>
        <p:nvCxnSpPr>
          <p:cNvPr id="7" name="Straight Connector 6">
            <a:extLst>
              <a:ext uri="{FF2B5EF4-FFF2-40B4-BE49-F238E27FC236}">
                <a16:creationId xmlns:a16="http://schemas.microsoft.com/office/drawing/2014/main" id="{E8E02981-79B5-4705-8325-C1D052E39D26}"/>
              </a:ext>
            </a:extLst>
          </p:cNvPr>
          <p:cNvCxnSpPr/>
          <p:nvPr userDrawn="1"/>
        </p:nvCxnSpPr>
        <p:spPr>
          <a:xfrm>
            <a:off x="320040" y="6217920"/>
            <a:ext cx="1152144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0251859"/>
      </p:ext>
    </p:extLst>
  </p:cSld>
  <p:clrMapOvr>
    <a:overrideClrMapping bg1="lt1" tx1="dk1" bg2="lt2" tx2="dk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Full Page Pictur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B1A51B5E-96D1-4E18-B935-4CC30A1D0366}"/>
              </a:ext>
            </a:extLst>
          </p:cNvPr>
          <p:cNvSpPr>
            <a:spLocks noGrp="1"/>
          </p:cNvSpPr>
          <p:nvPr>
            <p:ph type="ftr" sz="quarter" idx="10"/>
          </p:nvPr>
        </p:nvSpPr>
        <p:spPr/>
        <p:txBody>
          <a:bodyPr/>
          <a:lstStyle/>
          <a:p>
            <a:r>
              <a:rPr lang="en-AU"/>
              <a:t>©Jacobs 2019</a:t>
            </a:r>
            <a:endParaRPr lang="en-AU" dirty="0"/>
          </a:p>
        </p:txBody>
      </p:sp>
      <p:sp>
        <p:nvSpPr>
          <p:cNvPr id="4" name="Slide Number Placeholder 3">
            <a:extLst>
              <a:ext uri="{FF2B5EF4-FFF2-40B4-BE49-F238E27FC236}">
                <a16:creationId xmlns:a16="http://schemas.microsoft.com/office/drawing/2014/main" id="{4F498CAD-15AD-46B3-8B65-D8B7A2DF5C8A}"/>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Picture Placeholder 5">
            <a:extLst>
              <a:ext uri="{FF2B5EF4-FFF2-40B4-BE49-F238E27FC236}">
                <a16:creationId xmlns:a16="http://schemas.microsoft.com/office/drawing/2014/main" id="{F7A68D30-F59D-417F-94B2-303C166196D8}"/>
              </a:ext>
            </a:extLst>
          </p:cNvPr>
          <p:cNvSpPr>
            <a:spLocks noGrp="1"/>
          </p:cNvSpPr>
          <p:nvPr>
            <p:ph type="pic" sz="quarter" idx="12"/>
          </p:nvPr>
        </p:nvSpPr>
        <p:spPr>
          <a:xfrm>
            <a:off x="0" y="0"/>
            <a:ext cx="12192000" cy="6858000"/>
          </a:xfrm>
        </p:spPr>
        <p:txBody>
          <a:bodyPr/>
          <a:lstStyle/>
          <a:p>
            <a:endParaRPr lang="en-US" dirty="0"/>
          </a:p>
        </p:txBody>
      </p:sp>
    </p:spTree>
    <p:extLst>
      <p:ext uri="{BB962C8B-B14F-4D97-AF65-F5344CB8AC3E}">
        <p14:creationId xmlns:p14="http://schemas.microsoft.com/office/powerpoint/2010/main" val="253549201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lank Layout Color">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cxnSp>
        <p:nvCxnSpPr>
          <p:cNvPr id="14" name="Straight Connector 13">
            <a:extLst>
              <a:ext uri="{FF2B5EF4-FFF2-40B4-BE49-F238E27FC236}">
                <a16:creationId xmlns:a16="http://schemas.microsoft.com/office/drawing/2014/main" id="{2159DBB6-9198-4B21-8277-421496796AF5}"/>
              </a:ext>
            </a:extLst>
          </p:cNvPr>
          <p:cNvCxnSpPr/>
          <p:nvPr userDrawn="1"/>
        </p:nvCxnSpPr>
        <p:spPr>
          <a:xfrm>
            <a:off x="320040" y="6217920"/>
            <a:ext cx="1152144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2761204"/>
      </p:ext>
    </p:extLst>
  </p:cSld>
  <p:clrMapOvr>
    <a:overrideClrMapping bg1="lt1" tx1="dk1" bg2="lt2" tx2="dk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hart Colo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F4063-B037-4CEF-A452-AE07D1E77A11}"/>
              </a:ext>
            </a:extLst>
          </p:cNvPr>
          <p:cNvSpPr>
            <a:spLocks noGrp="1"/>
          </p:cNvSpPr>
          <p:nvPr>
            <p:ph type="title" hasCustomPrompt="1"/>
          </p:nvPr>
        </p:nvSpPr>
        <p:spPr/>
        <p:txBody>
          <a:bodyPr/>
          <a:lstStyle>
            <a:lvl1pPr>
              <a:defRPr/>
            </a:lvl1pPr>
          </a:lstStyle>
          <a:p>
            <a:r>
              <a:rPr lang="en-US" dirty="0"/>
              <a:t>Slide title, 28pt bold (color chart)</a:t>
            </a:r>
          </a:p>
        </p:txBody>
      </p:sp>
      <p:sp>
        <p:nvSpPr>
          <p:cNvPr id="3" name="Footer Placeholder 2">
            <a:extLst>
              <a:ext uri="{FF2B5EF4-FFF2-40B4-BE49-F238E27FC236}">
                <a16:creationId xmlns:a16="http://schemas.microsoft.com/office/drawing/2014/main" id="{5BAA9E56-7F91-4121-8F3C-77EB11157A02}"/>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E7F04C2-78CD-460D-92D0-309ACA6F868E}"/>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Chart Placeholder 5">
            <a:extLst>
              <a:ext uri="{FF2B5EF4-FFF2-40B4-BE49-F238E27FC236}">
                <a16:creationId xmlns:a16="http://schemas.microsoft.com/office/drawing/2014/main" id="{C8C66A75-E92B-4263-B22A-A9FF1AFD8EC7}"/>
              </a:ext>
            </a:extLst>
          </p:cNvPr>
          <p:cNvSpPr>
            <a:spLocks noGrp="1"/>
          </p:cNvSpPr>
          <p:nvPr>
            <p:ph type="chart" sz="quarter" idx="12"/>
          </p:nvPr>
        </p:nvSpPr>
        <p:spPr>
          <a:xfrm>
            <a:off x="320675" y="1233488"/>
            <a:ext cx="11593513" cy="4981575"/>
          </a:xfrm>
        </p:spPr>
        <p:txBody>
          <a:bodyPr/>
          <a:lstStyle/>
          <a:p>
            <a:endParaRPr lang="en-US" dirty="0"/>
          </a:p>
        </p:txBody>
      </p:sp>
      <p:cxnSp>
        <p:nvCxnSpPr>
          <p:cNvPr id="7" name="Straight Connector 6">
            <a:extLst>
              <a:ext uri="{FF2B5EF4-FFF2-40B4-BE49-F238E27FC236}">
                <a16:creationId xmlns:a16="http://schemas.microsoft.com/office/drawing/2014/main" id="{304390AB-C283-415C-8C5B-E846DBC9A79D}"/>
              </a:ext>
            </a:extLst>
          </p:cNvPr>
          <p:cNvCxnSpPr/>
          <p:nvPr userDrawn="1"/>
        </p:nvCxnSpPr>
        <p:spPr>
          <a:xfrm>
            <a:off x="320040" y="6217920"/>
            <a:ext cx="1152144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631433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equence With Chart Blu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Rectangle 5">
            <a:extLst>
              <a:ext uri="{FF2B5EF4-FFF2-40B4-BE49-F238E27FC236}">
                <a16:creationId xmlns:a16="http://schemas.microsoft.com/office/drawing/2014/main" id="{B5A8F60E-396C-4BFB-B6B6-45611FC1E270}"/>
              </a:ext>
            </a:extLst>
          </p:cNvPr>
          <p:cNvSpPr/>
          <p:nvPr userDrawn="1"/>
        </p:nvSpPr>
        <p:spPr>
          <a:xfrm>
            <a:off x="11719596" y="1129136"/>
            <a:ext cx="468059" cy="5135470"/>
          </a:xfrm>
          <a:prstGeom prst="rect">
            <a:avLst/>
          </a:prstGeom>
          <a:solidFill>
            <a:srgbClr val="001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AB4AFA4F-202A-49E8-87A9-AB7AA11F515B}"/>
              </a:ext>
            </a:extLst>
          </p:cNvPr>
          <p:cNvSpPr/>
          <p:nvPr userDrawn="1"/>
        </p:nvSpPr>
        <p:spPr>
          <a:xfrm>
            <a:off x="9059248" y="1129136"/>
            <a:ext cx="178177" cy="51354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Picture Placeholder 2">
            <a:extLst>
              <a:ext uri="{FF2B5EF4-FFF2-40B4-BE49-F238E27FC236}">
                <a16:creationId xmlns:a16="http://schemas.microsoft.com/office/drawing/2014/main" id="{9DCF16DA-CE9F-454E-A3B3-87304A84BD4F}"/>
              </a:ext>
            </a:extLst>
          </p:cNvPr>
          <p:cNvSpPr>
            <a:spLocks noGrp="1"/>
          </p:cNvSpPr>
          <p:nvPr>
            <p:ph type="pic" sz="quarter" idx="14" hasCustomPrompt="1"/>
          </p:nvPr>
        </p:nvSpPr>
        <p:spPr>
          <a:xfrm>
            <a:off x="9237426" y="1129136"/>
            <a:ext cx="2482170" cy="5135469"/>
          </a:xfrm>
          <a:solidFill>
            <a:srgbClr val="BFBFBF"/>
          </a:solidFill>
        </p:spPr>
        <p:txBody>
          <a:bodyPr lIns="182880" tIns="182880" rIns="182880"/>
          <a:lstStyle>
            <a:lvl1pPr marL="0" indent="0" algn="l">
              <a:buFontTx/>
              <a:buNone/>
              <a:defRPr sz="1400" b="0"/>
            </a:lvl1pPr>
          </a:lstStyle>
          <a:p>
            <a:r>
              <a:rPr lang="en-US" dirty="0"/>
              <a:t>Drag picture to placeholder or click icon to add, then send to back</a:t>
            </a:r>
          </a:p>
        </p:txBody>
      </p:sp>
      <p:sp>
        <p:nvSpPr>
          <p:cNvPr id="9" name="Chart Placeholder 24">
            <a:extLst>
              <a:ext uri="{FF2B5EF4-FFF2-40B4-BE49-F238E27FC236}">
                <a16:creationId xmlns:a16="http://schemas.microsoft.com/office/drawing/2014/main" id="{E4EFE39C-F5F2-409E-B043-5026E0F687F3}"/>
              </a:ext>
            </a:extLst>
          </p:cNvPr>
          <p:cNvSpPr>
            <a:spLocks noGrp="1"/>
          </p:cNvSpPr>
          <p:nvPr>
            <p:ph type="chart" sz="quarter" idx="15"/>
          </p:nvPr>
        </p:nvSpPr>
        <p:spPr>
          <a:xfrm>
            <a:off x="1402673" y="1376363"/>
            <a:ext cx="7296828" cy="4616450"/>
          </a:xfrm>
        </p:spPr>
        <p:txBody>
          <a:bodyPr/>
          <a:lstStyle/>
          <a:p>
            <a:endParaRPr lang="en-AU"/>
          </a:p>
        </p:txBody>
      </p:sp>
      <p:pic>
        <p:nvPicPr>
          <p:cNvPr id="11" name="Picture 10">
            <a:extLst>
              <a:ext uri="{FF2B5EF4-FFF2-40B4-BE49-F238E27FC236}">
                <a16:creationId xmlns:a16="http://schemas.microsoft.com/office/drawing/2014/main" id="{1B753D69-9BAA-45E9-BF2D-B2122A0A1AD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6953" y="1131638"/>
            <a:ext cx="781674" cy="5130592"/>
          </a:xfrm>
          <a:prstGeom prst="rect">
            <a:avLst/>
          </a:prstGeom>
        </p:spPr>
      </p:pic>
      <p:sp>
        <p:nvSpPr>
          <p:cNvPr id="12" name="Rectangle 11">
            <a:extLst>
              <a:ext uri="{FF2B5EF4-FFF2-40B4-BE49-F238E27FC236}">
                <a16:creationId xmlns:a16="http://schemas.microsoft.com/office/drawing/2014/main" id="{CA28A207-D3A4-452B-B72D-64B027D80098}"/>
              </a:ext>
            </a:extLst>
          </p:cNvPr>
          <p:cNvSpPr/>
          <p:nvPr userDrawn="1"/>
        </p:nvSpPr>
        <p:spPr>
          <a:xfrm>
            <a:off x="914746" y="1131637"/>
            <a:ext cx="178177" cy="5130592"/>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628CB0C9-2D14-462F-9F3F-FD43CAC579C1}"/>
              </a:ext>
            </a:extLst>
          </p:cNvPr>
          <p:cNvSpPr/>
          <p:nvPr userDrawn="1"/>
        </p:nvSpPr>
        <p:spPr>
          <a:xfrm>
            <a:off x="0" y="1131637"/>
            <a:ext cx="235199" cy="5130592"/>
          </a:xfrm>
          <a:prstGeom prst="rect">
            <a:avLst/>
          </a:prstGeom>
          <a:solidFill>
            <a:srgbClr val="231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7060512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equence With Chart Pur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D47D4-34A8-40FE-B173-8F3CD9C8CA7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A1503441-5C94-4F61-9606-7EDDD9401FA2}"/>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EF01910C-FD11-4078-B923-D3EE8BB2049A}"/>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5" name="Rectangle 4">
            <a:extLst>
              <a:ext uri="{FF2B5EF4-FFF2-40B4-BE49-F238E27FC236}">
                <a16:creationId xmlns:a16="http://schemas.microsoft.com/office/drawing/2014/main" id="{16E5EF80-4153-4BF1-8780-5012B89864F0}"/>
              </a:ext>
            </a:extLst>
          </p:cNvPr>
          <p:cNvSpPr/>
          <p:nvPr userDrawn="1"/>
        </p:nvSpPr>
        <p:spPr>
          <a:xfrm>
            <a:off x="11719596" y="1126874"/>
            <a:ext cx="468059" cy="5137736"/>
          </a:xfrm>
          <a:prstGeom prst="rect">
            <a:avLst/>
          </a:prstGeom>
          <a:solidFill>
            <a:srgbClr val="460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638AF7AE-0887-44AE-B9D0-94C50A873D5F}"/>
              </a:ext>
            </a:extLst>
          </p:cNvPr>
          <p:cNvSpPr/>
          <p:nvPr userDrawn="1"/>
        </p:nvSpPr>
        <p:spPr>
          <a:xfrm>
            <a:off x="9059248" y="1126875"/>
            <a:ext cx="178177" cy="5137733"/>
          </a:xfrm>
          <a:prstGeom prst="rect">
            <a:avLst/>
          </a:prstGeom>
          <a:solidFill>
            <a:srgbClr val="6F0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 name="Picture Placeholder 2">
            <a:extLst>
              <a:ext uri="{FF2B5EF4-FFF2-40B4-BE49-F238E27FC236}">
                <a16:creationId xmlns:a16="http://schemas.microsoft.com/office/drawing/2014/main" id="{8B297E19-56EC-4122-8014-59FCF89AA95E}"/>
              </a:ext>
            </a:extLst>
          </p:cNvPr>
          <p:cNvSpPr>
            <a:spLocks noGrp="1"/>
          </p:cNvSpPr>
          <p:nvPr>
            <p:ph type="pic" sz="quarter" idx="14" hasCustomPrompt="1"/>
          </p:nvPr>
        </p:nvSpPr>
        <p:spPr>
          <a:xfrm>
            <a:off x="9237426" y="1126874"/>
            <a:ext cx="2482170" cy="5145294"/>
          </a:xfrm>
          <a:solidFill>
            <a:srgbClr val="BFBFBF"/>
          </a:solidFill>
        </p:spPr>
        <p:txBody>
          <a:bodyPr lIns="182880" tIns="182880" rIns="182880"/>
          <a:lstStyle>
            <a:lvl1pPr marL="0" indent="0" algn="l">
              <a:buFontTx/>
              <a:buNone/>
              <a:defRPr sz="1400" b="0"/>
            </a:lvl1pPr>
          </a:lstStyle>
          <a:p>
            <a:r>
              <a:rPr lang="en-US" dirty="0"/>
              <a:t>Drag picture to placeholder or click icon to add, then send to back</a:t>
            </a:r>
          </a:p>
        </p:txBody>
      </p:sp>
      <p:sp>
        <p:nvSpPr>
          <p:cNvPr id="8" name="Chart Placeholder 24">
            <a:extLst>
              <a:ext uri="{FF2B5EF4-FFF2-40B4-BE49-F238E27FC236}">
                <a16:creationId xmlns:a16="http://schemas.microsoft.com/office/drawing/2014/main" id="{5D3068D8-8199-40B1-971E-00A7691D90EA}"/>
              </a:ext>
            </a:extLst>
          </p:cNvPr>
          <p:cNvSpPr>
            <a:spLocks noGrp="1"/>
          </p:cNvSpPr>
          <p:nvPr>
            <p:ph type="chart" sz="quarter" idx="15"/>
          </p:nvPr>
        </p:nvSpPr>
        <p:spPr>
          <a:xfrm>
            <a:off x="1402673" y="1376363"/>
            <a:ext cx="7296828" cy="4616450"/>
          </a:xfrm>
        </p:spPr>
        <p:txBody>
          <a:bodyPr/>
          <a:lstStyle/>
          <a:p>
            <a:endParaRPr lang="en-AU"/>
          </a:p>
        </p:txBody>
      </p:sp>
      <p:pic>
        <p:nvPicPr>
          <p:cNvPr id="10" name="Picture 9">
            <a:extLst>
              <a:ext uri="{FF2B5EF4-FFF2-40B4-BE49-F238E27FC236}">
                <a16:creationId xmlns:a16="http://schemas.microsoft.com/office/drawing/2014/main" id="{B1FED81A-D71B-42A8-A879-73BA8A4F7BC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711" y="1130725"/>
            <a:ext cx="781674" cy="5133882"/>
          </a:xfrm>
          <a:prstGeom prst="rect">
            <a:avLst/>
          </a:prstGeom>
        </p:spPr>
      </p:pic>
      <p:sp>
        <p:nvSpPr>
          <p:cNvPr id="11" name="Rectangle 10">
            <a:extLst>
              <a:ext uri="{FF2B5EF4-FFF2-40B4-BE49-F238E27FC236}">
                <a16:creationId xmlns:a16="http://schemas.microsoft.com/office/drawing/2014/main" id="{7BA826B0-60FD-4F86-A9FD-65E4FE41424E}"/>
              </a:ext>
            </a:extLst>
          </p:cNvPr>
          <p:cNvSpPr/>
          <p:nvPr userDrawn="1"/>
        </p:nvSpPr>
        <p:spPr>
          <a:xfrm>
            <a:off x="914746" y="1128889"/>
            <a:ext cx="178177" cy="5135718"/>
          </a:xfrm>
          <a:prstGeom prst="rect">
            <a:avLst/>
          </a:prstGeom>
          <a:solidFill>
            <a:srgbClr val="A80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DA8558C-2C02-4A5E-B1E5-417062E2E821}"/>
              </a:ext>
            </a:extLst>
          </p:cNvPr>
          <p:cNvSpPr/>
          <p:nvPr userDrawn="1"/>
        </p:nvSpPr>
        <p:spPr>
          <a:xfrm>
            <a:off x="0" y="1130725"/>
            <a:ext cx="235199" cy="5133881"/>
          </a:xfrm>
          <a:prstGeom prst="rect">
            <a:avLst/>
          </a:prstGeom>
          <a:solidFill>
            <a:srgbClr val="6F0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2222539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equence With Chart Re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ECE71-B970-46BE-9659-C868FDE18065}"/>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D5AF8A7C-DD6F-48D4-A725-DAB52EAC7702}"/>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A552A8B4-D48D-40E3-AAB4-F794663BFF2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5" name="Rectangle 4">
            <a:extLst>
              <a:ext uri="{FF2B5EF4-FFF2-40B4-BE49-F238E27FC236}">
                <a16:creationId xmlns:a16="http://schemas.microsoft.com/office/drawing/2014/main" id="{EBB1E27E-9C01-4DB0-8D65-7FD95CF4B95F}"/>
              </a:ext>
            </a:extLst>
          </p:cNvPr>
          <p:cNvSpPr/>
          <p:nvPr userDrawn="1"/>
        </p:nvSpPr>
        <p:spPr>
          <a:xfrm>
            <a:off x="11719596" y="1131265"/>
            <a:ext cx="468059" cy="5131989"/>
          </a:xfrm>
          <a:prstGeom prst="rect">
            <a:avLst/>
          </a:prstGeom>
          <a:solidFill>
            <a:srgbClr val="69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029DAA61-B817-40FE-ACF4-7C372423A370}"/>
              </a:ext>
            </a:extLst>
          </p:cNvPr>
          <p:cNvSpPr/>
          <p:nvPr userDrawn="1"/>
        </p:nvSpPr>
        <p:spPr>
          <a:xfrm>
            <a:off x="9059248" y="1128887"/>
            <a:ext cx="178177" cy="513571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Picture Placeholder 2">
            <a:extLst>
              <a:ext uri="{FF2B5EF4-FFF2-40B4-BE49-F238E27FC236}">
                <a16:creationId xmlns:a16="http://schemas.microsoft.com/office/drawing/2014/main" id="{D3AC33C7-5CF0-4DD4-A149-74E8F07D4112}"/>
              </a:ext>
            </a:extLst>
          </p:cNvPr>
          <p:cNvSpPr>
            <a:spLocks noGrp="1"/>
          </p:cNvSpPr>
          <p:nvPr>
            <p:ph type="pic" sz="quarter" idx="14" hasCustomPrompt="1"/>
          </p:nvPr>
        </p:nvSpPr>
        <p:spPr>
          <a:xfrm>
            <a:off x="9237426" y="1132605"/>
            <a:ext cx="2482170" cy="5131991"/>
          </a:xfrm>
          <a:solidFill>
            <a:srgbClr val="BFBFBF"/>
          </a:solidFill>
        </p:spPr>
        <p:txBody>
          <a:bodyPr lIns="182880" tIns="182880" rIns="182880"/>
          <a:lstStyle>
            <a:lvl1pPr marL="0" indent="0" algn="l">
              <a:buFontTx/>
              <a:buNone/>
              <a:defRPr sz="1400" b="0"/>
            </a:lvl1pPr>
          </a:lstStyle>
          <a:p>
            <a:r>
              <a:rPr lang="en-US" dirty="0"/>
              <a:t>Drag picture to placeholder or click icon to add, then send to back</a:t>
            </a:r>
          </a:p>
        </p:txBody>
      </p:sp>
      <p:sp>
        <p:nvSpPr>
          <p:cNvPr id="8" name="Chart Placeholder 24">
            <a:extLst>
              <a:ext uri="{FF2B5EF4-FFF2-40B4-BE49-F238E27FC236}">
                <a16:creationId xmlns:a16="http://schemas.microsoft.com/office/drawing/2014/main" id="{9F0D06B7-20F2-4CDF-9E15-99080418FA1F}"/>
              </a:ext>
            </a:extLst>
          </p:cNvPr>
          <p:cNvSpPr>
            <a:spLocks noGrp="1"/>
          </p:cNvSpPr>
          <p:nvPr>
            <p:ph type="chart" sz="quarter" idx="15"/>
          </p:nvPr>
        </p:nvSpPr>
        <p:spPr>
          <a:xfrm>
            <a:off x="1402673" y="1376363"/>
            <a:ext cx="7296828" cy="4616450"/>
          </a:xfrm>
        </p:spPr>
        <p:txBody>
          <a:bodyPr/>
          <a:lstStyle/>
          <a:p>
            <a:endParaRPr lang="en-AU"/>
          </a:p>
        </p:txBody>
      </p:sp>
      <p:pic>
        <p:nvPicPr>
          <p:cNvPr id="10" name="Picture 9">
            <a:extLst>
              <a:ext uri="{FF2B5EF4-FFF2-40B4-BE49-F238E27FC236}">
                <a16:creationId xmlns:a16="http://schemas.microsoft.com/office/drawing/2014/main" id="{9A0D9BBB-EFA7-494F-A8E2-CB380D67AFC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6953" y="1131264"/>
            <a:ext cx="781674" cy="5133339"/>
          </a:xfrm>
          <a:prstGeom prst="rect">
            <a:avLst/>
          </a:prstGeom>
        </p:spPr>
      </p:pic>
      <p:sp>
        <p:nvSpPr>
          <p:cNvPr id="11" name="Rectangle 10">
            <a:extLst>
              <a:ext uri="{FF2B5EF4-FFF2-40B4-BE49-F238E27FC236}">
                <a16:creationId xmlns:a16="http://schemas.microsoft.com/office/drawing/2014/main" id="{C60F6BE5-4A1B-47AC-B590-543EC0165E30}"/>
              </a:ext>
            </a:extLst>
          </p:cNvPr>
          <p:cNvSpPr/>
          <p:nvPr userDrawn="1"/>
        </p:nvSpPr>
        <p:spPr>
          <a:xfrm>
            <a:off x="914746" y="1131257"/>
            <a:ext cx="178177" cy="5133343"/>
          </a:xfrm>
          <a:prstGeom prst="rect">
            <a:avLst/>
          </a:prstGeom>
          <a:solidFill>
            <a:srgbClr val="FF46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C8C21D94-C5C0-4AFB-B546-41DBEEA84749}"/>
              </a:ext>
            </a:extLst>
          </p:cNvPr>
          <p:cNvSpPr/>
          <p:nvPr userDrawn="1"/>
        </p:nvSpPr>
        <p:spPr>
          <a:xfrm>
            <a:off x="0" y="1130051"/>
            <a:ext cx="235199" cy="51332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0617249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Sequence With Chart 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11BB5-1354-48E9-BFA8-55B3A9C9EFFA}"/>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4F0D6937-1C0E-4E12-B098-0AA0EEDF9945}"/>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F7D35466-D06D-47B8-AF05-9E4B4D6FD392}"/>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5" name="Rectangle 4">
            <a:extLst>
              <a:ext uri="{FF2B5EF4-FFF2-40B4-BE49-F238E27FC236}">
                <a16:creationId xmlns:a16="http://schemas.microsoft.com/office/drawing/2014/main" id="{9315791A-994C-47EA-AF8F-6619808C2C67}"/>
              </a:ext>
            </a:extLst>
          </p:cNvPr>
          <p:cNvSpPr/>
          <p:nvPr userDrawn="1"/>
        </p:nvSpPr>
        <p:spPr>
          <a:xfrm>
            <a:off x="11719596" y="1131265"/>
            <a:ext cx="468059" cy="5137763"/>
          </a:xfrm>
          <a:prstGeom prst="rect">
            <a:avLst/>
          </a:prstGeom>
          <a:solidFill>
            <a:srgbClr val="A04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D2822224-430E-479F-9F88-A17A467B3336}"/>
              </a:ext>
            </a:extLst>
          </p:cNvPr>
          <p:cNvSpPr/>
          <p:nvPr userDrawn="1"/>
        </p:nvSpPr>
        <p:spPr>
          <a:xfrm>
            <a:off x="9059248" y="1129431"/>
            <a:ext cx="178177" cy="513776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Picture Placeholder 2">
            <a:extLst>
              <a:ext uri="{FF2B5EF4-FFF2-40B4-BE49-F238E27FC236}">
                <a16:creationId xmlns:a16="http://schemas.microsoft.com/office/drawing/2014/main" id="{B5D62827-1785-4BAD-8061-F5AAFF6C5B0F}"/>
              </a:ext>
            </a:extLst>
          </p:cNvPr>
          <p:cNvSpPr>
            <a:spLocks noGrp="1"/>
          </p:cNvSpPr>
          <p:nvPr>
            <p:ph type="pic" sz="quarter" idx="14" hasCustomPrompt="1"/>
          </p:nvPr>
        </p:nvSpPr>
        <p:spPr>
          <a:xfrm>
            <a:off x="9237426" y="1132605"/>
            <a:ext cx="2482170" cy="5130693"/>
          </a:xfrm>
          <a:solidFill>
            <a:srgbClr val="BFBFBF"/>
          </a:solidFill>
        </p:spPr>
        <p:txBody>
          <a:bodyPr lIns="182880" tIns="182880" rIns="182880"/>
          <a:lstStyle>
            <a:lvl1pPr marL="0" indent="0" algn="l">
              <a:buFontTx/>
              <a:buNone/>
              <a:defRPr sz="1400" b="0"/>
            </a:lvl1pPr>
          </a:lstStyle>
          <a:p>
            <a:r>
              <a:rPr lang="en-US" dirty="0"/>
              <a:t>Drag picture to placeholder or click icon to add, then send to back</a:t>
            </a:r>
          </a:p>
        </p:txBody>
      </p:sp>
      <p:sp>
        <p:nvSpPr>
          <p:cNvPr id="8" name="Chart Placeholder 24">
            <a:extLst>
              <a:ext uri="{FF2B5EF4-FFF2-40B4-BE49-F238E27FC236}">
                <a16:creationId xmlns:a16="http://schemas.microsoft.com/office/drawing/2014/main" id="{8AE834EF-D84C-4BF2-BFA1-05270AFEB2E0}"/>
              </a:ext>
            </a:extLst>
          </p:cNvPr>
          <p:cNvSpPr>
            <a:spLocks noGrp="1"/>
          </p:cNvSpPr>
          <p:nvPr>
            <p:ph type="chart" sz="quarter" idx="15"/>
          </p:nvPr>
        </p:nvSpPr>
        <p:spPr>
          <a:xfrm>
            <a:off x="1376039" y="1376363"/>
            <a:ext cx="7323462" cy="4616450"/>
          </a:xfrm>
        </p:spPr>
        <p:txBody>
          <a:bodyPr/>
          <a:lstStyle/>
          <a:p>
            <a:endParaRPr lang="en-AU"/>
          </a:p>
        </p:txBody>
      </p:sp>
      <p:pic>
        <p:nvPicPr>
          <p:cNvPr id="10" name="Picture 9">
            <a:extLst>
              <a:ext uri="{FF2B5EF4-FFF2-40B4-BE49-F238E27FC236}">
                <a16:creationId xmlns:a16="http://schemas.microsoft.com/office/drawing/2014/main" id="{DF4C7CA2-CC1F-4246-AC10-608C5658D68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6953" y="1130724"/>
            <a:ext cx="781674" cy="5133885"/>
          </a:xfrm>
          <a:prstGeom prst="rect">
            <a:avLst/>
          </a:prstGeom>
        </p:spPr>
      </p:pic>
      <p:sp>
        <p:nvSpPr>
          <p:cNvPr id="11" name="Rectangle 10">
            <a:extLst>
              <a:ext uri="{FF2B5EF4-FFF2-40B4-BE49-F238E27FC236}">
                <a16:creationId xmlns:a16="http://schemas.microsoft.com/office/drawing/2014/main" id="{AF936E9D-FAAF-4359-9646-42BB8083A83D}"/>
              </a:ext>
            </a:extLst>
          </p:cNvPr>
          <p:cNvSpPr/>
          <p:nvPr userDrawn="1"/>
        </p:nvSpPr>
        <p:spPr>
          <a:xfrm>
            <a:off x="914746" y="1130725"/>
            <a:ext cx="178177" cy="5133881"/>
          </a:xfrm>
          <a:prstGeom prst="rect">
            <a:avLst/>
          </a:prstGeom>
          <a:solidFill>
            <a:srgbClr val="FFB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60194DE0-771D-4E85-9557-42E55A914078}"/>
              </a:ext>
            </a:extLst>
          </p:cNvPr>
          <p:cNvSpPr/>
          <p:nvPr userDrawn="1"/>
        </p:nvSpPr>
        <p:spPr>
          <a:xfrm>
            <a:off x="0" y="1130725"/>
            <a:ext cx="235199" cy="51338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3740554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Sequence With Chart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F411C-F421-41C7-BD2D-5EB6F7B98C6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86A0DD40-BCB1-4188-8904-4820D1531255}"/>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979CDF90-BC17-41D7-AB5F-01F7CD2D116C}"/>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5" name="Rectangle 4">
            <a:extLst>
              <a:ext uri="{FF2B5EF4-FFF2-40B4-BE49-F238E27FC236}">
                <a16:creationId xmlns:a16="http://schemas.microsoft.com/office/drawing/2014/main" id="{32600BF4-92FA-4D6B-89A6-B758543C37E5}"/>
              </a:ext>
            </a:extLst>
          </p:cNvPr>
          <p:cNvSpPr/>
          <p:nvPr userDrawn="1"/>
        </p:nvSpPr>
        <p:spPr>
          <a:xfrm>
            <a:off x="11719596" y="1134440"/>
            <a:ext cx="468059" cy="5136885"/>
          </a:xfrm>
          <a:prstGeom prst="rect">
            <a:avLst/>
          </a:prstGeom>
          <a:solidFill>
            <a:srgbClr val="003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246FF2C4-9226-4C7D-8583-B3C440DE1173}"/>
              </a:ext>
            </a:extLst>
          </p:cNvPr>
          <p:cNvSpPr/>
          <p:nvPr userDrawn="1"/>
        </p:nvSpPr>
        <p:spPr>
          <a:xfrm>
            <a:off x="9059248" y="1130814"/>
            <a:ext cx="178177" cy="5140512"/>
          </a:xfrm>
          <a:prstGeom prst="rect">
            <a:avLst/>
          </a:prstGeom>
          <a:solidFill>
            <a:srgbClr val="007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43435353-B6BD-4B53-B7DB-CFBC59A5F938}"/>
              </a:ext>
            </a:extLst>
          </p:cNvPr>
          <p:cNvSpPr/>
          <p:nvPr userDrawn="1"/>
        </p:nvSpPr>
        <p:spPr>
          <a:xfrm>
            <a:off x="0" y="1130814"/>
            <a:ext cx="235199" cy="5133796"/>
          </a:xfrm>
          <a:prstGeom prst="rect">
            <a:avLst/>
          </a:prstGeom>
          <a:solidFill>
            <a:srgbClr val="007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054FFF05-2D5E-4855-902F-61D7D91D722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90961"/>
          <a:stretch/>
        </p:blipFill>
        <p:spPr>
          <a:xfrm>
            <a:off x="235199" y="1130815"/>
            <a:ext cx="703428" cy="5133796"/>
          </a:xfrm>
          <a:prstGeom prst="rect">
            <a:avLst/>
          </a:prstGeom>
        </p:spPr>
      </p:pic>
      <p:sp>
        <p:nvSpPr>
          <p:cNvPr id="10" name="Rectangle 9">
            <a:extLst>
              <a:ext uri="{FF2B5EF4-FFF2-40B4-BE49-F238E27FC236}">
                <a16:creationId xmlns:a16="http://schemas.microsoft.com/office/drawing/2014/main" id="{70852ED5-8DD5-481D-B93D-F790FD2986AE}"/>
              </a:ext>
            </a:extLst>
          </p:cNvPr>
          <p:cNvSpPr/>
          <p:nvPr userDrawn="1"/>
        </p:nvSpPr>
        <p:spPr>
          <a:xfrm>
            <a:off x="914746" y="1130814"/>
            <a:ext cx="178177" cy="5133796"/>
          </a:xfrm>
          <a:prstGeom prst="rect">
            <a:avLst/>
          </a:prstGeom>
          <a:solidFill>
            <a:srgbClr val="0AD2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Picture Placeholder 2">
            <a:extLst>
              <a:ext uri="{FF2B5EF4-FFF2-40B4-BE49-F238E27FC236}">
                <a16:creationId xmlns:a16="http://schemas.microsoft.com/office/drawing/2014/main" id="{A889FB9B-A1F0-41F2-A9A9-5685FC5E5287}"/>
              </a:ext>
            </a:extLst>
          </p:cNvPr>
          <p:cNvSpPr>
            <a:spLocks noGrp="1"/>
          </p:cNvSpPr>
          <p:nvPr userDrawn="1">
            <p:ph type="pic" sz="quarter" idx="14" hasCustomPrompt="1"/>
          </p:nvPr>
        </p:nvSpPr>
        <p:spPr>
          <a:xfrm>
            <a:off x="9237426" y="1137253"/>
            <a:ext cx="2482170" cy="5127357"/>
          </a:xfrm>
          <a:solidFill>
            <a:srgbClr val="BFBFBF"/>
          </a:solidFill>
        </p:spPr>
        <p:txBody>
          <a:bodyPr lIns="182880" tIns="182880" rIns="182880"/>
          <a:lstStyle>
            <a:lvl1pPr marL="0" indent="0" algn="l">
              <a:buFontTx/>
              <a:buNone/>
              <a:defRPr sz="1400" b="0"/>
            </a:lvl1pPr>
          </a:lstStyle>
          <a:p>
            <a:r>
              <a:rPr lang="en-US" dirty="0"/>
              <a:t>Drag picture to placeholder or click icon to add, then send to back</a:t>
            </a:r>
          </a:p>
        </p:txBody>
      </p:sp>
      <p:sp>
        <p:nvSpPr>
          <p:cNvPr id="12" name="Chart Placeholder 24">
            <a:extLst>
              <a:ext uri="{FF2B5EF4-FFF2-40B4-BE49-F238E27FC236}">
                <a16:creationId xmlns:a16="http://schemas.microsoft.com/office/drawing/2014/main" id="{C0133A95-3EFB-4AF0-88D5-2DBE7EEAD084}"/>
              </a:ext>
            </a:extLst>
          </p:cNvPr>
          <p:cNvSpPr>
            <a:spLocks noGrp="1"/>
          </p:cNvSpPr>
          <p:nvPr userDrawn="1">
            <p:ph type="chart" sz="quarter" idx="15"/>
          </p:nvPr>
        </p:nvSpPr>
        <p:spPr>
          <a:xfrm>
            <a:off x="1376039" y="1376363"/>
            <a:ext cx="7323461" cy="4616450"/>
          </a:xfrm>
        </p:spPr>
        <p:txBody>
          <a:bodyPr/>
          <a:lstStyle/>
          <a:p>
            <a:endParaRPr lang="en-AU"/>
          </a:p>
        </p:txBody>
      </p:sp>
    </p:spTree>
    <p:extLst>
      <p:ext uri="{BB962C8B-B14F-4D97-AF65-F5344CB8AC3E}">
        <p14:creationId xmlns:p14="http://schemas.microsoft.com/office/powerpoint/2010/main" val="42838603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equence With Tex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E41B9-0981-4056-ADBB-CC7156B59154}"/>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55BAC88D-A3F9-4CA6-BC4F-2449EDC2B688}"/>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5B1C5F66-32A1-4921-974A-C08431B22A34}"/>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5" name="Rectangle 4">
            <a:extLst>
              <a:ext uri="{FF2B5EF4-FFF2-40B4-BE49-F238E27FC236}">
                <a16:creationId xmlns:a16="http://schemas.microsoft.com/office/drawing/2014/main" id="{2F44E652-2CAC-472F-9617-1A54A6AF3200}"/>
              </a:ext>
            </a:extLst>
          </p:cNvPr>
          <p:cNvSpPr/>
          <p:nvPr userDrawn="1"/>
        </p:nvSpPr>
        <p:spPr>
          <a:xfrm>
            <a:off x="-3388" y="1135753"/>
            <a:ext cx="323428" cy="5128848"/>
          </a:xfrm>
          <a:prstGeom prst="rect">
            <a:avLst/>
          </a:prstGeom>
          <a:solidFill>
            <a:srgbClr val="001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FF23800B-3E47-49FA-977C-9218FE0F9105}"/>
              </a:ext>
            </a:extLst>
          </p:cNvPr>
          <p:cNvSpPr/>
          <p:nvPr userDrawn="1"/>
        </p:nvSpPr>
        <p:spPr>
          <a:xfrm>
            <a:off x="5575140" y="1133058"/>
            <a:ext cx="6407746" cy="5131544"/>
          </a:xfrm>
          <a:prstGeom prst="rect">
            <a:avLst/>
          </a:prstGeom>
          <a:solidFill>
            <a:srgbClr val="231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0ECBD9FA-BD71-4F1F-9C32-4CDAB31805DC}"/>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89048"/>
          <a:stretch/>
        </p:blipFill>
        <p:spPr>
          <a:xfrm>
            <a:off x="5710275" y="1133057"/>
            <a:ext cx="1200059" cy="5131551"/>
          </a:xfrm>
          <a:prstGeom prst="rect">
            <a:avLst/>
          </a:prstGeom>
        </p:spPr>
      </p:pic>
      <p:sp>
        <p:nvSpPr>
          <p:cNvPr id="9" name="Rectangle 8">
            <a:extLst>
              <a:ext uri="{FF2B5EF4-FFF2-40B4-BE49-F238E27FC236}">
                <a16:creationId xmlns:a16="http://schemas.microsoft.com/office/drawing/2014/main" id="{80DF443C-13EA-4DAD-8168-09C64E4C1306}"/>
              </a:ext>
            </a:extLst>
          </p:cNvPr>
          <p:cNvSpPr/>
          <p:nvPr userDrawn="1"/>
        </p:nvSpPr>
        <p:spPr>
          <a:xfrm>
            <a:off x="11979053" y="1133056"/>
            <a:ext cx="228198" cy="5131545"/>
          </a:xfrm>
          <a:prstGeom prst="rect">
            <a:avLst/>
          </a:prstGeom>
          <a:solidFill>
            <a:srgbClr val="001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8E0E740B-C5BE-46A0-9248-091F4EF39E10}"/>
              </a:ext>
            </a:extLst>
          </p:cNvPr>
          <p:cNvSpPr/>
          <p:nvPr userDrawn="1"/>
        </p:nvSpPr>
        <p:spPr>
          <a:xfrm>
            <a:off x="5459773" y="1133055"/>
            <a:ext cx="250502" cy="5131553"/>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 Placeholder 6">
            <a:extLst>
              <a:ext uri="{FF2B5EF4-FFF2-40B4-BE49-F238E27FC236}">
                <a16:creationId xmlns:a16="http://schemas.microsoft.com/office/drawing/2014/main" id="{685FE307-44A3-494B-BFCE-EA0F1AA05BA4}"/>
              </a:ext>
            </a:extLst>
          </p:cNvPr>
          <p:cNvSpPr>
            <a:spLocks noGrp="1"/>
          </p:cNvSpPr>
          <p:nvPr userDrawn="1">
            <p:ph type="body" sz="quarter" idx="12"/>
          </p:nvPr>
        </p:nvSpPr>
        <p:spPr>
          <a:xfrm>
            <a:off x="346126" y="1320977"/>
            <a:ext cx="4956825" cy="479428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6821576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Sequence With Text Pur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6BAA3-AB03-466A-A4F8-EB41202E1926}"/>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33A349B9-FC12-4154-BAD6-6DAE399A8829}"/>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91FE2745-27D1-45C8-937F-1DEF373AE7E3}"/>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5" name="Rectangle 4">
            <a:extLst>
              <a:ext uri="{FF2B5EF4-FFF2-40B4-BE49-F238E27FC236}">
                <a16:creationId xmlns:a16="http://schemas.microsoft.com/office/drawing/2014/main" id="{4CFEA2E7-A3B0-4C43-B94C-D5E1033F4B01}"/>
              </a:ext>
            </a:extLst>
          </p:cNvPr>
          <p:cNvSpPr/>
          <p:nvPr userDrawn="1"/>
        </p:nvSpPr>
        <p:spPr>
          <a:xfrm>
            <a:off x="-3388" y="1135752"/>
            <a:ext cx="323428" cy="5128857"/>
          </a:xfrm>
          <a:prstGeom prst="rect">
            <a:avLst/>
          </a:prstGeom>
          <a:solidFill>
            <a:srgbClr val="460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A4AEA4F4-C6A5-484F-B240-583266BFAC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00115" y="1135753"/>
            <a:ext cx="1304367" cy="5137071"/>
          </a:xfrm>
          <a:prstGeom prst="rect">
            <a:avLst/>
          </a:prstGeom>
        </p:spPr>
      </p:pic>
      <p:sp>
        <p:nvSpPr>
          <p:cNvPr id="8" name="Rectangle 7">
            <a:extLst>
              <a:ext uri="{FF2B5EF4-FFF2-40B4-BE49-F238E27FC236}">
                <a16:creationId xmlns:a16="http://schemas.microsoft.com/office/drawing/2014/main" id="{9F383740-E8E7-4065-B4D2-D02EA81ABAC5}"/>
              </a:ext>
            </a:extLst>
          </p:cNvPr>
          <p:cNvSpPr/>
          <p:nvPr userDrawn="1"/>
        </p:nvSpPr>
        <p:spPr>
          <a:xfrm>
            <a:off x="11979053" y="1133056"/>
            <a:ext cx="212947" cy="5137071"/>
          </a:xfrm>
          <a:prstGeom prst="rect">
            <a:avLst/>
          </a:prstGeom>
          <a:solidFill>
            <a:srgbClr val="460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093A5D85-B3AC-4846-AD58-6A0F2AE770A4}"/>
              </a:ext>
            </a:extLst>
          </p:cNvPr>
          <p:cNvSpPr/>
          <p:nvPr userDrawn="1"/>
        </p:nvSpPr>
        <p:spPr>
          <a:xfrm>
            <a:off x="5459773" y="1133056"/>
            <a:ext cx="250502" cy="5139772"/>
          </a:xfrm>
          <a:prstGeom prst="rect">
            <a:avLst/>
          </a:prstGeom>
          <a:solidFill>
            <a:srgbClr val="A80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80A429FE-C33D-42D9-89F5-7DC4E6D0C2A4}"/>
              </a:ext>
            </a:extLst>
          </p:cNvPr>
          <p:cNvSpPr/>
          <p:nvPr userDrawn="1"/>
        </p:nvSpPr>
        <p:spPr>
          <a:xfrm>
            <a:off x="6910334" y="1133057"/>
            <a:ext cx="5072552" cy="51397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sp>
        <p:nvSpPr>
          <p:cNvPr id="11" name="Text Placeholder 6">
            <a:extLst>
              <a:ext uri="{FF2B5EF4-FFF2-40B4-BE49-F238E27FC236}">
                <a16:creationId xmlns:a16="http://schemas.microsoft.com/office/drawing/2014/main" id="{FF71D36B-D9D4-4896-94BD-D6F912602B63}"/>
              </a:ext>
            </a:extLst>
          </p:cNvPr>
          <p:cNvSpPr>
            <a:spLocks noGrp="1"/>
          </p:cNvSpPr>
          <p:nvPr userDrawn="1">
            <p:ph type="body" sz="quarter" idx="12"/>
          </p:nvPr>
        </p:nvSpPr>
        <p:spPr>
          <a:xfrm>
            <a:off x="346126" y="1320977"/>
            <a:ext cx="4956825" cy="479428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9826893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Sequence With Text Re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2064F49-A135-4348-915D-31A0E4D486CF}"/>
              </a:ext>
            </a:extLst>
          </p:cNvPr>
          <p:cNvSpPr/>
          <p:nvPr userDrawn="1"/>
        </p:nvSpPr>
        <p:spPr>
          <a:xfrm>
            <a:off x="6851561" y="1133057"/>
            <a:ext cx="5131325" cy="513707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sp>
        <p:nvSpPr>
          <p:cNvPr id="2" name="Title 1">
            <a:extLst>
              <a:ext uri="{FF2B5EF4-FFF2-40B4-BE49-F238E27FC236}">
                <a16:creationId xmlns:a16="http://schemas.microsoft.com/office/drawing/2014/main" id="{9097D1A1-067C-4C41-8AF8-92E5BF3EB13A}"/>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57510389-1078-493A-A99C-F12736C43380}"/>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7DD538DF-EA34-4951-8631-F0DF775B16E3}"/>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5" name="Rectangle 4">
            <a:extLst>
              <a:ext uri="{FF2B5EF4-FFF2-40B4-BE49-F238E27FC236}">
                <a16:creationId xmlns:a16="http://schemas.microsoft.com/office/drawing/2014/main" id="{D77F094B-A94F-4004-BEF6-F478A2CD389F}"/>
              </a:ext>
            </a:extLst>
          </p:cNvPr>
          <p:cNvSpPr/>
          <p:nvPr userDrawn="1"/>
        </p:nvSpPr>
        <p:spPr>
          <a:xfrm>
            <a:off x="-3388" y="1135753"/>
            <a:ext cx="323428" cy="5137070"/>
          </a:xfrm>
          <a:prstGeom prst="rect">
            <a:avLst/>
          </a:prstGeom>
          <a:solidFill>
            <a:srgbClr val="69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6">
            <a:extLst>
              <a:ext uri="{FF2B5EF4-FFF2-40B4-BE49-F238E27FC236}">
                <a16:creationId xmlns:a16="http://schemas.microsoft.com/office/drawing/2014/main" id="{9FD90A25-2C5D-4D2D-A0DF-82870357C2F0}"/>
              </a:ext>
            </a:extLst>
          </p:cNvPr>
          <p:cNvSpPr>
            <a:spLocks noGrp="1"/>
          </p:cNvSpPr>
          <p:nvPr>
            <p:ph type="body" sz="quarter" idx="12"/>
          </p:nvPr>
        </p:nvSpPr>
        <p:spPr>
          <a:xfrm>
            <a:off x="346126" y="1320977"/>
            <a:ext cx="4956825" cy="479428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7AB0AEAC-D6CB-450F-AAE3-A0B0C355BA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1182" y="1135753"/>
            <a:ext cx="1208296" cy="5137070"/>
          </a:xfrm>
          <a:prstGeom prst="rect">
            <a:avLst/>
          </a:prstGeom>
        </p:spPr>
      </p:pic>
      <p:sp>
        <p:nvSpPr>
          <p:cNvPr id="9" name="Rectangle 8">
            <a:extLst>
              <a:ext uri="{FF2B5EF4-FFF2-40B4-BE49-F238E27FC236}">
                <a16:creationId xmlns:a16="http://schemas.microsoft.com/office/drawing/2014/main" id="{6FF9546E-BBC5-49FD-BE06-27ABA4326D60}"/>
              </a:ext>
            </a:extLst>
          </p:cNvPr>
          <p:cNvSpPr/>
          <p:nvPr userDrawn="1"/>
        </p:nvSpPr>
        <p:spPr>
          <a:xfrm>
            <a:off x="11979053" y="1133057"/>
            <a:ext cx="228198" cy="5137070"/>
          </a:xfrm>
          <a:prstGeom prst="rect">
            <a:avLst/>
          </a:prstGeom>
          <a:solidFill>
            <a:srgbClr val="69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CF9750BE-72E7-4DD3-A3C1-FD3CD066642C}"/>
              </a:ext>
            </a:extLst>
          </p:cNvPr>
          <p:cNvSpPr/>
          <p:nvPr userDrawn="1"/>
        </p:nvSpPr>
        <p:spPr>
          <a:xfrm>
            <a:off x="5478061" y="1133055"/>
            <a:ext cx="250502" cy="5137070"/>
          </a:xfrm>
          <a:prstGeom prst="rect">
            <a:avLst/>
          </a:prstGeom>
          <a:solidFill>
            <a:srgbClr val="FF46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2980245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Sequence With Text 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B6CC4-6411-43E1-93B4-8A5BA889D674}"/>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D443687C-07B7-45EE-B00A-D45EF872CA9E}"/>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885AA9DB-CDAA-44A6-8B2C-AA139D47AB84}"/>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12" name="Rectangle 11">
            <a:extLst>
              <a:ext uri="{FF2B5EF4-FFF2-40B4-BE49-F238E27FC236}">
                <a16:creationId xmlns:a16="http://schemas.microsoft.com/office/drawing/2014/main" id="{B259470E-28BC-42CD-B3BC-C1121199C8AF}"/>
              </a:ext>
            </a:extLst>
          </p:cNvPr>
          <p:cNvSpPr/>
          <p:nvPr userDrawn="1"/>
        </p:nvSpPr>
        <p:spPr>
          <a:xfrm>
            <a:off x="-3388" y="1135753"/>
            <a:ext cx="323428" cy="5120640"/>
          </a:xfrm>
          <a:prstGeom prst="rect">
            <a:avLst/>
          </a:prstGeom>
          <a:solidFill>
            <a:srgbClr val="A04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 Placeholder 6">
            <a:extLst>
              <a:ext uri="{FF2B5EF4-FFF2-40B4-BE49-F238E27FC236}">
                <a16:creationId xmlns:a16="http://schemas.microsoft.com/office/drawing/2014/main" id="{72D19543-36F7-49CF-A2AC-78E22B3AD8DD}"/>
              </a:ext>
            </a:extLst>
          </p:cNvPr>
          <p:cNvSpPr>
            <a:spLocks noGrp="1"/>
          </p:cNvSpPr>
          <p:nvPr>
            <p:ph type="body" sz="quarter" idx="12"/>
          </p:nvPr>
        </p:nvSpPr>
        <p:spPr>
          <a:xfrm>
            <a:off x="346126" y="1320977"/>
            <a:ext cx="4956825" cy="479428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5" name="Picture 14">
            <a:extLst>
              <a:ext uri="{FF2B5EF4-FFF2-40B4-BE49-F238E27FC236}">
                <a16:creationId xmlns:a16="http://schemas.microsoft.com/office/drawing/2014/main" id="{BF31609C-A4A0-439F-B2B0-DC52E7B3341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02038" y="1135754"/>
            <a:ext cx="1293566" cy="5137074"/>
          </a:xfrm>
          <a:prstGeom prst="rect">
            <a:avLst/>
          </a:prstGeom>
        </p:spPr>
      </p:pic>
      <p:sp>
        <p:nvSpPr>
          <p:cNvPr id="16" name="Rectangle 15">
            <a:extLst>
              <a:ext uri="{FF2B5EF4-FFF2-40B4-BE49-F238E27FC236}">
                <a16:creationId xmlns:a16="http://schemas.microsoft.com/office/drawing/2014/main" id="{9C190A57-2499-4646-8A4D-3B32878DE964}"/>
              </a:ext>
            </a:extLst>
          </p:cNvPr>
          <p:cNvSpPr/>
          <p:nvPr userDrawn="1"/>
        </p:nvSpPr>
        <p:spPr>
          <a:xfrm>
            <a:off x="11979053" y="1133056"/>
            <a:ext cx="228198" cy="5137073"/>
          </a:xfrm>
          <a:prstGeom prst="rect">
            <a:avLst/>
          </a:prstGeom>
          <a:solidFill>
            <a:srgbClr val="A04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12ACDB13-308D-4082-94EA-272040BC1EBC}"/>
              </a:ext>
            </a:extLst>
          </p:cNvPr>
          <p:cNvSpPr/>
          <p:nvPr userDrawn="1"/>
        </p:nvSpPr>
        <p:spPr>
          <a:xfrm>
            <a:off x="5468917" y="1133056"/>
            <a:ext cx="250502" cy="5139772"/>
          </a:xfrm>
          <a:prstGeom prst="rect">
            <a:avLst/>
          </a:prstGeom>
          <a:solidFill>
            <a:srgbClr val="FFB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B419ADD3-46B5-4A28-A85A-7B7176D9F60D}"/>
              </a:ext>
            </a:extLst>
          </p:cNvPr>
          <p:cNvSpPr/>
          <p:nvPr userDrawn="1"/>
        </p:nvSpPr>
        <p:spPr>
          <a:xfrm>
            <a:off x="6910334" y="1133057"/>
            <a:ext cx="5072552" cy="513976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spTree>
    <p:extLst>
      <p:ext uri="{BB962C8B-B14F-4D97-AF65-F5344CB8AC3E}">
        <p14:creationId xmlns:p14="http://schemas.microsoft.com/office/powerpoint/2010/main" val="263005566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Sequence With Text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29470-6502-4E8B-AA42-FB92529FA028}"/>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EC8403A5-8B2E-4E43-9F93-203C4AA058B5}"/>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4763593-A142-4693-A971-8201274E8406}"/>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5" name="Rectangle 4">
            <a:extLst>
              <a:ext uri="{FF2B5EF4-FFF2-40B4-BE49-F238E27FC236}">
                <a16:creationId xmlns:a16="http://schemas.microsoft.com/office/drawing/2014/main" id="{B59CC6A8-A58E-4DD2-8682-61947598DF5C}"/>
              </a:ext>
            </a:extLst>
          </p:cNvPr>
          <p:cNvSpPr/>
          <p:nvPr userDrawn="1"/>
        </p:nvSpPr>
        <p:spPr>
          <a:xfrm>
            <a:off x="-3388" y="1135752"/>
            <a:ext cx="323428" cy="5137065"/>
          </a:xfrm>
          <a:prstGeom prst="rect">
            <a:avLst/>
          </a:prstGeom>
          <a:solidFill>
            <a:srgbClr val="003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6">
            <a:extLst>
              <a:ext uri="{FF2B5EF4-FFF2-40B4-BE49-F238E27FC236}">
                <a16:creationId xmlns:a16="http://schemas.microsoft.com/office/drawing/2014/main" id="{67C6A5A3-944A-4740-AE2F-EB56BD7FC2EB}"/>
              </a:ext>
            </a:extLst>
          </p:cNvPr>
          <p:cNvSpPr>
            <a:spLocks noGrp="1"/>
          </p:cNvSpPr>
          <p:nvPr>
            <p:ph type="body" sz="quarter" idx="12"/>
          </p:nvPr>
        </p:nvSpPr>
        <p:spPr>
          <a:xfrm>
            <a:off x="346126" y="1320977"/>
            <a:ext cx="4956825" cy="479428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70AC53FA-BC2E-4EF1-80DC-237C563D3F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02038" y="1135753"/>
            <a:ext cx="1275811" cy="5137063"/>
          </a:xfrm>
          <a:prstGeom prst="rect">
            <a:avLst/>
          </a:prstGeom>
        </p:spPr>
      </p:pic>
      <p:sp>
        <p:nvSpPr>
          <p:cNvPr id="9" name="Rectangle 8">
            <a:extLst>
              <a:ext uri="{FF2B5EF4-FFF2-40B4-BE49-F238E27FC236}">
                <a16:creationId xmlns:a16="http://schemas.microsoft.com/office/drawing/2014/main" id="{57EAE79E-972B-4F22-B4DE-6E83BF2B0497}"/>
              </a:ext>
            </a:extLst>
          </p:cNvPr>
          <p:cNvSpPr/>
          <p:nvPr userDrawn="1"/>
        </p:nvSpPr>
        <p:spPr>
          <a:xfrm>
            <a:off x="11979053" y="1133056"/>
            <a:ext cx="228198" cy="5139765"/>
          </a:xfrm>
          <a:prstGeom prst="rect">
            <a:avLst/>
          </a:prstGeom>
          <a:solidFill>
            <a:srgbClr val="003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DFA18F75-01BD-47B5-9DC0-7446275983BD}"/>
              </a:ext>
            </a:extLst>
          </p:cNvPr>
          <p:cNvSpPr/>
          <p:nvPr userDrawn="1"/>
        </p:nvSpPr>
        <p:spPr>
          <a:xfrm>
            <a:off x="5468917" y="1133055"/>
            <a:ext cx="250502" cy="5137063"/>
          </a:xfrm>
          <a:prstGeom prst="rect">
            <a:avLst/>
          </a:prstGeom>
          <a:solidFill>
            <a:srgbClr val="0AD2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9A311B6B-D73A-4D8C-AE59-8605DD380536}"/>
              </a:ext>
            </a:extLst>
          </p:cNvPr>
          <p:cNvSpPr/>
          <p:nvPr userDrawn="1"/>
        </p:nvSpPr>
        <p:spPr>
          <a:xfrm>
            <a:off x="6910334" y="1133058"/>
            <a:ext cx="5072552" cy="513976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spTree>
    <p:extLst>
      <p:ext uri="{BB962C8B-B14F-4D97-AF65-F5344CB8AC3E}">
        <p14:creationId xmlns:p14="http://schemas.microsoft.com/office/powerpoint/2010/main" val="240580904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Welcome Blue">
    <p:bg>
      <p:bgRef idx="1001">
        <a:schemeClr val="bg1"/>
      </p:bgRef>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grpSp>
        <p:nvGrpSpPr>
          <p:cNvPr id="15" name="Group 14">
            <a:extLst>
              <a:ext uri="{FF2B5EF4-FFF2-40B4-BE49-F238E27FC236}">
                <a16:creationId xmlns:a16="http://schemas.microsoft.com/office/drawing/2014/main" id="{55256B78-980D-4477-916F-C18EA383A170}"/>
              </a:ext>
            </a:extLst>
          </p:cNvPr>
          <p:cNvGrpSpPr/>
          <p:nvPr userDrawn="1"/>
        </p:nvGrpSpPr>
        <p:grpSpPr>
          <a:xfrm>
            <a:off x="9059248" y="1134441"/>
            <a:ext cx="3128407" cy="5102887"/>
            <a:chOff x="9059248" y="1134441"/>
            <a:chExt cx="3128407" cy="5102887"/>
          </a:xfrm>
        </p:grpSpPr>
        <p:pic>
          <p:nvPicPr>
            <p:cNvPr id="16" name="Picture 15">
              <a:extLst>
                <a:ext uri="{FF2B5EF4-FFF2-40B4-BE49-F238E27FC236}">
                  <a16:creationId xmlns:a16="http://schemas.microsoft.com/office/drawing/2014/main" id="{6896EF4A-4375-4507-9786-62D2CA2A57D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33281" y="1142132"/>
              <a:ext cx="2486315" cy="5095195"/>
            </a:xfrm>
            <a:prstGeom prst="rect">
              <a:avLst/>
            </a:prstGeom>
          </p:spPr>
        </p:pic>
        <p:sp>
          <p:nvSpPr>
            <p:cNvPr id="17" name="Rectangle 16">
              <a:extLst>
                <a:ext uri="{FF2B5EF4-FFF2-40B4-BE49-F238E27FC236}">
                  <a16:creationId xmlns:a16="http://schemas.microsoft.com/office/drawing/2014/main" id="{4E7E7A7B-5F02-451F-9031-9268A740DDD0}"/>
                </a:ext>
              </a:extLst>
            </p:cNvPr>
            <p:cNvSpPr/>
            <p:nvPr userDrawn="1"/>
          </p:nvSpPr>
          <p:spPr>
            <a:xfrm>
              <a:off x="11719596" y="1134441"/>
              <a:ext cx="468059" cy="5102886"/>
            </a:xfrm>
            <a:prstGeom prst="rect">
              <a:avLst/>
            </a:prstGeom>
            <a:solidFill>
              <a:srgbClr val="001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770F7952-1B28-4A3B-82C4-5E0D25C8E31B}"/>
                </a:ext>
              </a:extLst>
            </p:cNvPr>
            <p:cNvSpPr/>
            <p:nvPr userDrawn="1"/>
          </p:nvSpPr>
          <p:spPr>
            <a:xfrm>
              <a:off x="9059248" y="1142132"/>
              <a:ext cx="178177" cy="5095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9" name="TextBox 18">
            <a:extLst>
              <a:ext uri="{FF2B5EF4-FFF2-40B4-BE49-F238E27FC236}">
                <a16:creationId xmlns:a16="http://schemas.microsoft.com/office/drawing/2014/main" id="{AF53E223-A54C-4A23-9AB8-BC8CC99A50CA}"/>
              </a:ext>
            </a:extLst>
          </p:cNvPr>
          <p:cNvSpPr txBox="1"/>
          <p:nvPr userDrawn="1"/>
        </p:nvSpPr>
        <p:spPr>
          <a:xfrm>
            <a:off x="1259554" y="1452032"/>
            <a:ext cx="7324471" cy="2800767"/>
          </a:xfrm>
          <a:prstGeom prst="rect">
            <a:avLst/>
          </a:prstGeom>
          <a:noFill/>
        </p:spPr>
        <p:txBody>
          <a:bodyPr wrap="square" rtlCol="0">
            <a:spAutoFit/>
          </a:bodyPr>
          <a:lstStyle/>
          <a:p>
            <a:pPr marL="0" indent="0">
              <a:buNone/>
            </a:pPr>
            <a:r>
              <a:rPr lang="en-AU" sz="2200" b="1" dirty="0">
                <a:solidFill>
                  <a:schemeClr val="accent1"/>
                </a:solidFill>
              </a:rPr>
              <a:t>Challenging today.</a:t>
            </a:r>
          </a:p>
          <a:p>
            <a:pPr marL="0" indent="0">
              <a:buNone/>
            </a:pPr>
            <a:r>
              <a:rPr lang="en-AU" sz="1800" b="0" dirty="0">
                <a:latin typeface="Jacobs Chronos" panose="010B0603030503030204" pitchFamily="34" charset="0"/>
                <a:cs typeface="Jacobs Chronos" panose="010B0603030503030204" pitchFamily="34" charset="0"/>
              </a:rPr>
              <a:t>Our unique approach to challenge what’s accepted, using our expertise and knowledge to rethink the way we solve problems. </a:t>
            </a:r>
          </a:p>
          <a:p>
            <a:pPr marL="0" indent="0">
              <a:buNone/>
            </a:pPr>
            <a:endParaRPr lang="en-AU" sz="1800" b="0" dirty="0">
              <a:latin typeface="Jacobs Chronos" panose="010B0603030503030204" pitchFamily="34" charset="0"/>
              <a:cs typeface="Jacobs Chronos" panose="010B0603030503030204" pitchFamily="34" charset="0"/>
            </a:endParaRPr>
          </a:p>
          <a:p>
            <a:pPr marL="0" indent="0">
              <a:buNone/>
            </a:pPr>
            <a:r>
              <a:rPr lang="en-AU" sz="2200" b="1" dirty="0">
                <a:solidFill>
                  <a:schemeClr val="accent1"/>
                </a:solidFill>
              </a:rPr>
              <a:t>Reinventing tomorrow.</a:t>
            </a:r>
          </a:p>
          <a:p>
            <a:pPr marL="0" indent="0">
              <a:buNone/>
            </a:pPr>
            <a:r>
              <a:rPr lang="en-AU" sz="1800" b="0" dirty="0">
                <a:latin typeface="+mn-lt"/>
              </a:rPr>
              <a:t>The outcome, from the innovations we build for our clients to the positive impact our solution have on the world. </a:t>
            </a:r>
          </a:p>
          <a:p>
            <a:pPr marL="0" indent="0">
              <a:buNone/>
            </a:pPr>
            <a:endParaRPr lang="en-AU" sz="1800" b="0" dirty="0">
              <a:latin typeface="+mn-lt"/>
            </a:endParaRPr>
          </a:p>
          <a:p>
            <a:r>
              <a:rPr lang="en-AU" sz="1800" b="1" i="0" u="none" strike="noStrike" kern="1200" baseline="0" dirty="0">
                <a:solidFill>
                  <a:schemeClr val="tx1"/>
                </a:solidFill>
                <a:latin typeface="+mn-lt"/>
                <a:ea typeface="+mn-ea"/>
                <a:cs typeface="+mn-cs"/>
              </a:rPr>
              <a:t>To create a more connected, </a:t>
            </a:r>
            <a:r>
              <a:rPr lang="en-US" sz="1800" b="1" i="0" u="none" strike="noStrike" kern="1200" baseline="0" dirty="0">
                <a:solidFill>
                  <a:schemeClr val="tx1"/>
                </a:solidFill>
                <a:latin typeface="+mn-lt"/>
                <a:ea typeface="+mn-ea"/>
                <a:cs typeface="+mn-cs"/>
              </a:rPr>
              <a:t>sustainable world.</a:t>
            </a:r>
            <a:endParaRPr lang="en-AU" sz="1800" b="0" dirty="0">
              <a:latin typeface="+mn-lt"/>
            </a:endParaRPr>
          </a:p>
        </p:txBody>
      </p:sp>
      <p:pic>
        <p:nvPicPr>
          <p:cNvPr id="21" name="Picture 20">
            <a:extLst>
              <a:ext uri="{FF2B5EF4-FFF2-40B4-BE49-F238E27FC236}">
                <a16:creationId xmlns:a16="http://schemas.microsoft.com/office/drawing/2014/main" id="{7EEC5E88-C8C8-4AB8-96E2-0DF7FD0832B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4442" y="1124375"/>
            <a:ext cx="781674" cy="5120640"/>
          </a:xfrm>
          <a:prstGeom prst="rect">
            <a:avLst/>
          </a:prstGeom>
        </p:spPr>
      </p:pic>
      <p:sp>
        <p:nvSpPr>
          <p:cNvPr id="22" name="Rectangle 21">
            <a:extLst>
              <a:ext uri="{FF2B5EF4-FFF2-40B4-BE49-F238E27FC236}">
                <a16:creationId xmlns:a16="http://schemas.microsoft.com/office/drawing/2014/main" id="{DC0439B0-81A4-4695-99C6-6C5C7BC6B38D}"/>
              </a:ext>
            </a:extLst>
          </p:cNvPr>
          <p:cNvSpPr/>
          <p:nvPr userDrawn="1"/>
        </p:nvSpPr>
        <p:spPr>
          <a:xfrm>
            <a:off x="914746" y="1124375"/>
            <a:ext cx="178177" cy="5120641"/>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C350040E-A4F4-4722-92FB-C68F977114E5}"/>
              </a:ext>
            </a:extLst>
          </p:cNvPr>
          <p:cNvSpPr/>
          <p:nvPr userDrawn="1"/>
        </p:nvSpPr>
        <p:spPr>
          <a:xfrm>
            <a:off x="0" y="1124375"/>
            <a:ext cx="235199" cy="5120641"/>
          </a:xfrm>
          <a:prstGeom prst="rect">
            <a:avLst/>
          </a:prstGeom>
          <a:solidFill>
            <a:srgbClr val="231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itle 1">
            <a:extLst>
              <a:ext uri="{FF2B5EF4-FFF2-40B4-BE49-F238E27FC236}">
                <a16:creationId xmlns:a16="http://schemas.microsoft.com/office/drawing/2014/main" id="{2A704ABE-CE07-4B68-A8CE-A6EFD9168B50}"/>
              </a:ext>
            </a:extLst>
          </p:cNvPr>
          <p:cNvSpPr txBox="1">
            <a:spLocks/>
          </p:cNvSpPr>
          <p:nvPr userDrawn="1"/>
        </p:nvSpPr>
        <p:spPr bwMode="white">
          <a:xfrm>
            <a:off x="320040" y="486794"/>
            <a:ext cx="11521439" cy="640080"/>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a:lstStyle>
          <a:p>
            <a:r>
              <a:rPr lang="en-AU" dirty="0"/>
              <a:t>Welcome</a:t>
            </a:r>
            <a:endParaRPr lang="en-US" dirty="0"/>
          </a:p>
        </p:txBody>
      </p:sp>
    </p:spTree>
    <p:extLst>
      <p:ext uri="{BB962C8B-B14F-4D97-AF65-F5344CB8AC3E}">
        <p14:creationId xmlns:p14="http://schemas.microsoft.com/office/powerpoint/2010/main" val="350020059"/>
      </p:ext>
    </p:extLst>
  </p:cSld>
  <p:clrMapOvr>
    <a:overrideClrMapping bg1="lt1" tx1="dk1" bg2="lt2" tx2="dk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Welcome Purpl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C390296-4978-4C51-9563-F6DE82FA723B}"/>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D9C0532B-3F35-4095-8EB7-A7E0E1D7C148}"/>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5" name="TextBox 4">
            <a:extLst>
              <a:ext uri="{FF2B5EF4-FFF2-40B4-BE49-F238E27FC236}">
                <a16:creationId xmlns:a16="http://schemas.microsoft.com/office/drawing/2014/main" id="{8328CCC5-4B3E-4546-85F6-1D83A7C8B7CB}"/>
              </a:ext>
            </a:extLst>
          </p:cNvPr>
          <p:cNvSpPr txBox="1"/>
          <p:nvPr userDrawn="1"/>
        </p:nvSpPr>
        <p:spPr>
          <a:xfrm>
            <a:off x="1259554" y="1452032"/>
            <a:ext cx="7324471" cy="3077766"/>
          </a:xfrm>
          <a:prstGeom prst="rect">
            <a:avLst/>
          </a:prstGeom>
          <a:noFill/>
        </p:spPr>
        <p:txBody>
          <a:bodyPr wrap="square" rtlCol="0">
            <a:spAutoFit/>
          </a:bodyPr>
          <a:lstStyle/>
          <a:p>
            <a:pPr marL="0" indent="0">
              <a:buNone/>
            </a:pPr>
            <a:r>
              <a:rPr lang="en-AU" sz="2200" b="1" dirty="0">
                <a:solidFill>
                  <a:schemeClr val="accent2"/>
                </a:solidFill>
              </a:rPr>
              <a:t>Challenging today.</a:t>
            </a:r>
          </a:p>
          <a:p>
            <a:pPr marL="0" indent="0">
              <a:buNone/>
            </a:pPr>
            <a:r>
              <a:rPr lang="en-AU" sz="1800" b="0" dirty="0">
                <a:latin typeface="Jacobs Chronos" panose="010B0603030503030204" pitchFamily="34" charset="0"/>
                <a:cs typeface="Jacobs Chronos" panose="010B0603030503030204" pitchFamily="34" charset="0"/>
              </a:rPr>
              <a:t>Our unique approach to challenge what’s accepted, using our expertise and knowledge to rethink the way we solve problems. </a:t>
            </a:r>
          </a:p>
          <a:p>
            <a:pPr marL="0" indent="0">
              <a:buNone/>
            </a:pPr>
            <a:endParaRPr lang="en-AU" sz="1800" b="0" dirty="0">
              <a:latin typeface="Jacobs Chronos" panose="010B0603030503030204" pitchFamily="34" charset="0"/>
              <a:cs typeface="Jacobs Chronos" panose="010B0603030503030204" pitchFamily="34" charset="0"/>
            </a:endParaRPr>
          </a:p>
          <a:p>
            <a:pPr marL="0" indent="0">
              <a:buNone/>
            </a:pPr>
            <a:r>
              <a:rPr lang="en-AU" sz="2200" b="1" dirty="0">
                <a:solidFill>
                  <a:schemeClr val="accent2"/>
                </a:solidFill>
              </a:rPr>
              <a:t>Reinventing tomorrow.</a:t>
            </a:r>
          </a:p>
          <a:p>
            <a:pPr marL="0" indent="0">
              <a:buNone/>
            </a:pPr>
            <a:r>
              <a:rPr lang="en-AU" sz="1800" b="0" dirty="0">
                <a:latin typeface="+mn-lt"/>
              </a:rPr>
              <a:t>The outcome, from the innovations we build for our clients to the positive impact our solution have on the world. </a:t>
            </a:r>
          </a:p>
          <a:p>
            <a:pPr marL="0" indent="0">
              <a:buNone/>
            </a:pPr>
            <a:endParaRPr lang="en-AU" sz="1800" b="0" dirty="0">
              <a:latin typeface="+mn-lt"/>
            </a:endParaRPr>
          </a:p>
          <a:p>
            <a:pPr marL="0" marR="0" lvl="0" indent="0" algn="l" defTabSz="1218987" rtl="0" eaLnBrk="1" fontAlgn="auto" latinLnBrk="0" hangingPunct="1">
              <a:lnSpc>
                <a:spcPct val="100000"/>
              </a:lnSpc>
              <a:spcBef>
                <a:spcPts val="0"/>
              </a:spcBef>
              <a:spcAft>
                <a:spcPts val="0"/>
              </a:spcAft>
              <a:buClrTx/>
              <a:buSzTx/>
              <a:buFontTx/>
              <a:buNone/>
              <a:tabLst/>
              <a:defRPr/>
            </a:pPr>
            <a:r>
              <a:rPr lang="en-AU" sz="1800" b="1" i="0" u="none" strike="noStrike" kern="1200" baseline="0" dirty="0">
                <a:solidFill>
                  <a:schemeClr val="tx1"/>
                </a:solidFill>
                <a:latin typeface="+mn-lt"/>
                <a:ea typeface="+mn-ea"/>
                <a:cs typeface="+mn-cs"/>
              </a:rPr>
              <a:t>To create a more connected, </a:t>
            </a:r>
            <a:r>
              <a:rPr lang="en-US" sz="1800" b="1" i="0" u="none" strike="noStrike" kern="1200" baseline="0" dirty="0">
                <a:solidFill>
                  <a:schemeClr val="tx1"/>
                </a:solidFill>
                <a:latin typeface="+mn-lt"/>
                <a:ea typeface="+mn-ea"/>
                <a:cs typeface="+mn-cs"/>
              </a:rPr>
              <a:t>sustainable world.</a:t>
            </a:r>
            <a:endParaRPr lang="en-AU" sz="1400" b="0" dirty="0">
              <a:latin typeface="+mn-lt"/>
            </a:endParaRPr>
          </a:p>
          <a:p>
            <a:pPr marL="0" indent="0">
              <a:buNone/>
            </a:pPr>
            <a:endParaRPr lang="en-AU" sz="1800" b="0" dirty="0">
              <a:latin typeface="+mn-lt"/>
            </a:endParaRPr>
          </a:p>
        </p:txBody>
      </p:sp>
      <p:grpSp>
        <p:nvGrpSpPr>
          <p:cNvPr id="6" name="Group 5">
            <a:extLst>
              <a:ext uri="{FF2B5EF4-FFF2-40B4-BE49-F238E27FC236}">
                <a16:creationId xmlns:a16="http://schemas.microsoft.com/office/drawing/2014/main" id="{2FE3338D-D22C-454C-A200-C006BED2B29F}"/>
              </a:ext>
            </a:extLst>
          </p:cNvPr>
          <p:cNvGrpSpPr/>
          <p:nvPr userDrawn="1"/>
        </p:nvGrpSpPr>
        <p:grpSpPr>
          <a:xfrm>
            <a:off x="9059248" y="1142131"/>
            <a:ext cx="3128407" cy="5095197"/>
            <a:chOff x="9059248" y="1142131"/>
            <a:chExt cx="3128407" cy="5095197"/>
          </a:xfrm>
        </p:grpSpPr>
        <p:pic>
          <p:nvPicPr>
            <p:cNvPr id="7" name="Picture 6">
              <a:extLst>
                <a:ext uri="{FF2B5EF4-FFF2-40B4-BE49-F238E27FC236}">
                  <a16:creationId xmlns:a16="http://schemas.microsoft.com/office/drawing/2014/main" id="{ACA0B26E-2320-43E6-90CD-9F72BEEA11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39640" y="1142132"/>
              <a:ext cx="2486315" cy="5095195"/>
            </a:xfrm>
            <a:prstGeom prst="rect">
              <a:avLst/>
            </a:prstGeom>
          </p:spPr>
        </p:pic>
        <p:sp>
          <p:nvSpPr>
            <p:cNvPr id="8" name="Rectangle 7">
              <a:extLst>
                <a:ext uri="{FF2B5EF4-FFF2-40B4-BE49-F238E27FC236}">
                  <a16:creationId xmlns:a16="http://schemas.microsoft.com/office/drawing/2014/main" id="{5C4FBA3C-BC9F-40DA-B13B-2DEC23DC6E44}"/>
                </a:ext>
              </a:extLst>
            </p:cNvPr>
            <p:cNvSpPr/>
            <p:nvPr userDrawn="1"/>
          </p:nvSpPr>
          <p:spPr>
            <a:xfrm>
              <a:off x="11719596" y="1142131"/>
              <a:ext cx="468059" cy="5095196"/>
            </a:xfrm>
            <a:prstGeom prst="rect">
              <a:avLst/>
            </a:prstGeom>
            <a:solidFill>
              <a:srgbClr val="460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F91B4ED1-C8A2-4893-AFFB-45E26BF99663}"/>
                </a:ext>
              </a:extLst>
            </p:cNvPr>
            <p:cNvSpPr/>
            <p:nvPr userDrawn="1"/>
          </p:nvSpPr>
          <p:spPr>
            <a:xfrm>
              <a:off x="9059248" y="1142132"/>
              <a:ext cx="178177" cy="5095196"/>
            </a:xfrm>
            <a:prstGeom prst="rect">
              <a:avLst/>
            </a:prstGeom>
            <a:solidFill>
              <a:srgbClr val="6F0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10" name="Group 9">
            <a:extLst>
              <a:ext uri="{FF2B5EF4-FFF2-40B4-BE49-F238E27FC236}">
                <a16:creationId xmlns:a16="http://schemas.microsoft.com/office/drawing/2014/main" id="{EB4A7EE7-AC6B-44CB-B825-81779BC965E1}"/>
              </a:ext>
            </a:extLst>
          </p:cNvPr>
          <p:cNvGrpSpPr/>
          <p:nvPr userDrawn="1"/>
        </p:nvGrpSpPr>
        <p:grpSpPr>
          <a:xfrm>
            <a:off x="0" y="1124375"/>
            <a:ext cx="1092923" cy="5120641"/>
            <a:chOff x="0" y="1124375"/>
            <a:chExt cx="1092923" cy="5120641"/>
          </a:xfrm>
        </p:grpSpPr>
        <p:sp>
          <p:nvSpPr>
            <p:cNvPr id="11" name="Rectangle 10">
              <a:extLst>
                <a:ext uri="{FF2B5EF4-FFF2-40B4-BE49-F238E27FC236}">
                  <a16:creationId xmlns:a16="http://schemas.microsoft.com/office/drawing/2014/main" id="{0D51B469-F815-47D5-B699-DE631C97A280}"/>
                </a:ext>
              </a:extLst>
            </p:cNvPr>
            <p:cNvSpPr/>
            <p:nvPr userDrawn="1"/>
          </p:nvSpPr>
          <p:spPr>
            <a:xfrm>
              <a:off x="0" y="1124375"/>
              <a:ext cx="235199" cy="5120641"/>
            </a:xfrm>
            <a:prstGeom prst="rect">
              <a:avLst/>
            </a:prstGeom>
            <a:solidFill>
              <a:srgbClr val="6F0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a:extLst>
                <a:ext uri="{FF2B5EF4-FFF2-40B4-BE49-F238E27FC236}">
                  <a16:creationId xmlns:a16="http://schemas.microsoft.com/office/drawing/2014/main" id="{8E62D202-5426-476D-974C-1BC5F185730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5199" y="1124375"/>
              <a:ext cx="699186" cy="5120641"/>
            </a:xfrm>
            <a:prstGeom prst="rect">
              <a:avLst/>
            </a:prstGeom>
          </p:spPr>
        </p:pic>
        <p:sp>
          <p:nvSpPr>
            <p:cNvPr id="13" name="Rectangle 12">
              <a:extLst>
                <a:ext uri="{FF2B5EF4-FFF2-40B4-BE49-F238E27FC236}">
                  <a16:creationId xmlns:a16="http://schemas.microsoft.com/office/drawing/2014/main" id="{9D1841D1-7D0A-4AEA-A27B-1110C6E603E7}"/>
                </a:ext>
              </a:extLst>
            </p:cNvPr>
            <p:cNvSpPr/>
            <p:nvPr userDrawn="1"/>
          </p:nvSpPr>
          <p:spPr>
            <a:xfrm>
              <a:off x="914746" y="1124375"/>
              <a:ext cx="178177" cy="5120641"/>
            </a:xfrm>
            <a:prstGeom prst="rect">
              <a:avLst/>
            </a:prstGeom>
            <a:solidFill>
              <a:srgbClr val="A80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5" name="Title 1">
            <a:extLst>
              <a:ext uri="{FF2B5EF4-FFF2-40B4-BE49-F238E27FC236}">
                <a16:creationId xmlns:a16="http://schemas.microsoft.com/office/drawing/2014/main" id="{123AA075-E02D-4D05-AB63-E82F90456242}"/>
              </a:ext>
            </a:extLst>
          </p:cNvPr>
          <p:cNvSpPr txBox="1">
            <a:spLocks/>
          </p:cNvSpPr>
          <p:nvPr userDrawn="1"/>
        </p:nvSpPr>
        <p:spPr bwMode="white">
          <a:xfrm>
            <a:off x="320040" y="486794"/>
            <a:ext cx="11521439" cy="640080"/>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a:lstStyle>
          <a:p>
            <a:r>
              <a:rPr lang="en-AU" dirty="0"/>
              <a:t>Welcome</a:t>
            </a:r>
            <a:endParaRPr lang="en-US" dirty="0"/>
          </a:p>
        </p:txBody>
      </p:sp>
    </p:spTree>
    <p:extLst>
      <p:ext uri="{BB962C8B-B14F-4D97-AF65-F5344CB8AC3E}">
        <p14:creationId xmlns:p14="http://schemas.microsoft.com/office/powerpoint/2010/main" val="135820071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Welcome Re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BBCBD473-64D5-4585-947A-CAEE0F946CF4}"/>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1CCEEF82-96F1-452E-A447-C3B8B50E1CF0}"/>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5" name="TextBox 4">
            <a:extLst>
              <a:ext uri="{FF2B5EF4-FFF2-40B4-BE49-F238E27FC236}">
                <a16:creationId xmlns:a16="http://schemas.microsoft.com/office/drawing/2014/main" id="{2E374A0C-8D4A-4571-810A-D73732F67A07}"/>
              </a:ext>
            </a:extLst>
          </p:cNvPr>
          <p:cNvSpPr txBox="1"/>
          <p:nvPr userDrawn="1"/>
        </p:nvSpPr>
        <p:spPr>
          <a:xfrm>
            <a:off x="1259554" y="1452032"/>
            <a:ext cx="7324471" cy="2985433"/>
          </a:xfrm>
          <a:prstGeom prst="rect">
            <a:avLst/>
          </a:prstGeom>
          <a:noFill/>
        </p:spPr>
        <p:txBody>
          <a:bodyPr wrap="square" rtlCol="0">
            <a:spAutoFit/>
          </a:bodyPr>
          <a:lstStyle/>
          <a:p>
            <a:pPr marL="0" indent="0">
              <a:buNone/>
            </a:pPr>
            <a:r>
              <a:rPr lang="en-AU" sz="2200" b="1" dirty="0">
                <a:solidFill>
                  <a:schemeClr val="accent3"/>
                </a:solidFill>
              </a:rPr>
              <a:t>Challenging today.</a:t>
            </a:r>
          </a:p>
          <a:p>
            <a:pPr marL="0" indent="0">
              <a:buNone/>
            </a:pPr>
            <a:r>
              <a:rPr lang="en-AU" sz="1800" b="0" dirty="0">
                <a:latin typeface="Jacobs Chronos" panose="010B0603030503030204" pitchFamily="34" charset="0"/>
                <a:cs typeface="Jacobs Chronos" panose="010B0603030503030204" pitchFamily="34" charset="0"/>
              </a:rPr>
              <a:t>Our unique approach to challenge what’s accepted, using our expertise and knowledge to rethink the way we solve problems. </a:t>
            </a:r>
          </a:p>
          <a:p>
            <a:pPr marL="0" indent="0">
              <a:buNone/>
            </a:pPr>
            <a:endParaRPr lang="en-AU" sz="1800" b="0" dirty="0">
              <a:latin typeface="Jacobs Chronos" panose="010B0603030503030204" pitchFamily="34" charset="0"/>
              <a:cs typeface="Jacobs Chronos" panose="010B0603030503030204" pitchFamily="34" charset="0"/>
            </a:endParaRPr>
          </a:p>
          <a:p>
            <a:pPr marL="0" indent="0">
              <a:buNone/>
            </a:pPr>
            <a:r>
              <a:rPr lang="en-AU" sz="2200" b="1" dirty="0">
                <a:solidFill>
                  <a:schemeClr val="accent3"/>
                </a:solidFill>
              </a:rPr>
              <a:t>Reinventing tomorrow.</a:t>
            </a:r>
          </a:p>
          <a:p>
            <a:pPr marL="0" indent="0">
              <a:buNone/>
            </a:pPr>
            <a:r>
              <a:rPr lang="en-AU" sz="1800" b="0" dirty="0">
                <a:latin typeface="+mn-lt"/>
              </a:rPr>
              <a:t>The outcome, from the innovations we build for our clients to the positive impact our solution have on the world. </a:t>
            </a:r>
          </a:p>
          <a:p>
            <a:pPr marL="0" indent="0">
              <a:buNone/>
            </a:pPr>
            <a:endParaRPr lang="en-AU" sz="1800" b="0" dirty="0">
              <a:latin typeface="+mn-lt"/>
            </a:endParaRPr>
          </a:p>
          <a:p>
            <a:pPr marL="0" marR="0" lvl="0" indent="0" algn="l" defTabSz="1218987" rtl="0" eaLnBrk="1" fontAlgn="auto" latinLnBrk="0" hangingPunct="1">
              <a:lnSpc>
                <a:spcPct val="100000"/>
              </a:lnSpc>
              <a:spcBef>
                <a:spcPts val="0"/>
              </a:spcBef>
              <a:spcAft>
                <a:spcPts val="0"/>
              </a:spcAft>
              <a:buClrTx/>
              <a:buSzTx/>
              <a:buFontTx/>
              <a:buNone/>
              <a:tabLst/>
              <a:defRPr/>
            </a:pPr>
            <a:r>
              <a:rPr lang="en-AU" sz="1800" b="1" i="0" u="none" strike="noStrike" kern="1200" baseline="0" dirty="0">
                <a:solidFill>
                  <a:schemeClr val="tx1"/>
                </a:solidFill>
                <a:latin typeface="+mn-lt"/>
                <a:ea typeface="+mn-ea"/>
                <a:cs typeface="+mn-cs"/>
              </a:rPr>
              <a:t>To create a more connected, </a:t>
            </a:r>
            <a:r>
              <a:rPr lang="en-US" sz="1800" b="1" i="0" u="none" strike="noStrike" kern="1200" baseline="0" dirty="0">
                <a:solidFill>
                  <a:schemeClr val="tx1"/>
                </a:solidFill>
                <a:latin typeface="+mn-lt"/>
                <a:ea typeface="+mn-ea"/>
                <a:cs typeface="+mn-cs"/>
              </a:rPr>
              <a:t>sustainable world.</a:t>
            </a:r>
            <a:endParaRPr lang="en-AU" sz="1400" b="0" dirty="0">
              <a:latin typeface="+mn-lt"/>
            </a:endParaRPr>
          </a:p>
          <a:p>
            <a:pPr marL="0" indent="0">
              <a:buNone/>
            </a:pPr>
            <a:endParaRPr lang="en-AU" sz="1800" b="0" dirty="0">
              <a:latin typeface="+mn-lt"/>
            </a:endParaRPr>
          </a:p>
        </p:txBody>
      </p:sp>
      <p:grpSp>
        <p:nvGrpSpPr>
          <p:cNvPr id="6" name="Group 5">
            <a:extLst>
              <a:ext uri="{FF2B5EF4-FFF2-40B4-BE49-F238E27FC236}">
                <a16:creationId xmlns:a16="http://schemas.microsoft.com/office/drawing/2014/main" id="{F7BFE069-B278-4455-A5BE-2A1A3C62BF64}"/>
              </a:ext>
            </a:extLst>
          </p:cNvPr>
          <p:cNvGrpSpPr/>
          <p:nvPr userDrawn="1"/>
        </p:nvGrpSpPr>
        <p:grpSpPr>
          <a:xfrm>
            <a:off x="9068392" y="1142131"/>
            <a:ext cx="3119263" cy="5095197"/>
            <a:chOff x="9068392" y="1142131"/>
            <a:chExt cx="3119263" cy="5095197"/>
          </a:xfrm>
        </p:grpSpPr>
        <p:pic>
          <p:nvPicPr>
            <p:cNvPr id="7" name="Picture 6">
              <a:extLst>
                <a:ext uri="{FF2B5EF4-FFF2-40B4-BE49-F238E27FC236}">
                  <a16:creationId xmlns:a16="http://schemas.microsoft.com/office/drawing/2014/main" id="{5D9673BE-5E9A-458A-B507-A7240FAA062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0364" y="1142132"/>
              <a:ext cx="2486315" cy="5095196"/>
            </a:xfrm>
            <a:prstGeom prst="rect">
              <a:avLst/>
            </a:prstGeom>
          </p:spPr>
        </p:pic>
        <p:sp>
          <p:nvSpPr>
            <p:cNvPr id="8" name="Rectangle 7">
              <a:extLst>
                <a:ext uri="{FF2B5EF4-FFF2-40B4-BE49-F238E27FC236}">
                  <a16:creationId xmlns:a16="http://schemas.microsoft.com/office/drawing/2014/main" id="{7C296195-F007-46C4-9BF8-10A395305E37}"/>
                </a:ext>
              </a:extLst>
            </p:cNvPr>
            <p:cNvSpPr/>
            <p:nvPr userDrawn="1"/>
          </p:nvSpPr>
          <p:spPr>
            <a:xfrm>
              <a:off x="11719596" y="1142131"/>
              <a:ext cx="468059" cy="5095196"/>
            </a:xfrm>
            <a:prstGeom prst="rect">
              <a:avLst/>
            </a:prstGeom>
            <a:solidFill>
              <a:srgbClr val="69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36C7E26F-8770-483D-9630-37B81E606C6E}"/>
                </a:ext>
              </a:extLst>
            </p:cNvPr>
            <p:cNvSpPr/>
            <p:nvPr userDrawn="1"/>
          </p:nvSpPr>
          <p:spPr>
            <a:xfrm>
              <a:off x="9068392" y="1142132"/>
              <a:ext cx="178177" cy="509519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1" name="Group 10">
            <a:extLst>
              <a:ext uri="{FF2B5EF4-FFF2-40B4-BE49-F238E27FC236}">
                <a16:creationId xmlns:a16="http://schemas.microsoft.com/office/drawing/2014/main" id="{C37594C5-F0D8-46EA-9136-BE26BC5BBCA1}"/>
              </a:ext>
            </a:extLst>
          </p:cNvPr>
          <p:cNvGrpSpPr/>
          <p:nvPr userDrawn="1"/>
        </p:nvGrpSpPr>
        <p:grpSpPr>
          <a:xfrm>
            <a:off x="0" y="1124375"/>
            <a:ext cx="1092923" cy="5120641"/>
            <a:chOff x="0" y="1124375"/>
            <a:chExt cx="1092923" cy="5120641"/>
          </a:xfrm>
        </p:grpSpPr>
        <p:pic>
          <p:nvPicPr>
            <p:cNvPr id="12" name="Picture 11">
              <a:extLst>
                <a:ext uri="{FF2B5EF4-FFF2-40B4-BE49-F238E27FC236}">
                  <a16:creationId xmlns:a16="http://schemas.microsoft.com/office/drawing/2014/main" id="{33D2BEA7-0B4D-4C05-8E5D-965AB1F1973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4719" y="1124375"/>
              <a:ext cx="707088" cy="5120640"/>
            </a:xfrm>
            <a:prstGeom prst="rect">
              <a:avLst/>
            </a:prstGeom>
          </p:spPr>
        </p:pic>
        <p:sp>
          <p:nvSpPr>
            <p:cNvPr id="13" name="Rectangle 12">
              <a:extLst>
                <a:ext uri="{FF2B5EF4-FFF2-40B4-BE49-F238E27FC236}">
                  <a16:creationId xmlns:a16="http://schemas.microsoft.com/office/drawing/2014/main" id="{3D74BF4D-1FDC-4EAB-8E5C-557AB0C65A74}"/>
                </a:ext>
              </a:extLst>
            </p:cNvPr>
            <p:cNvSpPr/>
            <p:nvPr userDrawn="1"/>
          </p:nvSpPr>
          <p:spPr>
            <a:xfrm>
              <a:off x="914746" y="1124375"/>
              <a:ext cx="178177" cy="5120641"/>
            </a:xfrm>
            <a:prstGeom prst="rect">
              <a:avLst/>
            </a:prstGeom>
            <a:solidFill>
              <a:srgbClr val="FF46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EB7BB11B-6138-4887-BA73-FF84C34B9E62}"/>
                </a:ext>
              </a:extLst>
            </p:cNvPr>
            <p:cNvSpPr/>
            <p:nvPr userDrawn="1"/>
          </p:nvSpPr>
          <p:spPr>
            <a:xfrm>
              <a:off x="0" y="1124375"/>
              <a:ext cx="235199" cy="512064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5" name="Title 1">
            <a:extLst>
              <a:ext uri="{FF2B5EF4-FFF2-40B4-BE49-F238E27FC236}">
                <a16:creationId xmlns:a16="http://schemas.microsoft.com/office/drawing/2014/main" id="{A1537355-B49A-453D-9C85-847AE53BA975}"/>
              </a:ext>
            </a:extLst>
          </p:cNvPr>
          <p:cNvSpPr txBox="1">
            <a:spLocks/>
          </p:cNvSpPr>
          <p:nvPr userDrawn="1"/>
        </p:nvSpPr>
        <p:spPr bwMode="white">
          <a:xfrm>
            <a:off x="320040" y="486794"/>
            <a:ext cx="11521439" cy="640080"/>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a:lstStyle>
          <a:p>
            <a:r>
              <a:rPr lang="en-AU" dirty="0"/>
              <a:t>Welcome</a:t>
            </a:r>
            <a:endParaRPr lang="en-US" dirty="0"/>
          </a:p>
        </p:txBody>
      </p:sp>
    </p:spTree>
    <p:extLst>
      <p:ext uri="{BB962C8B-B14F-4D97-AF65-F5344CB8AC3E}">
        <p14:creationId xmlns:p14="http://schemas.microsoft.com/office/powerpoint/2010/main" val="256924646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Welcome Yellow">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8568E157-88B7-4AAD-A891-27277CF9C3D8}"/>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ACC420EA-22DA-45E9-BB28-B33157A3E942}"/>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5" name="TextBox 4">
            <a:extLst>
              <a:ext uri="{FF2B5EF4-FFF2-40B4-BE49-F238E27FC236}">
                <a16:creationId xmlns:a16="http://schemas.microsoft.com/office/drawing/2014/main" id="{0B4863CD-19E6-42EA-B675-B2B9565E2DA9}"/>
              </a:ext>
            </a:extLst>
          </p:cNvPr>
          <p:cNvSpPr txBox="1"/>
          <p:nvPr userDrawn="1"/>
        </p:nvSpPr>
        <p:spPr>
          <a:xfrm>
            <a:off x="1259554" y="1452032"/>
            <a:ext cx="7324471" cy="2985433"/>
          </a:xfrm>
          <a:prstGeom prst="rect">
            <a:avLst/>
          </a:prstGeom>
          <a:noFill/>
        </p:spPr>
        <p:txBody>
          <a:bodyPr wrap="square" rtlCol="0">
            <a:spAutoFit/>
          </a:bodyPr>
          <a:lstStyle/>
          <a:p>
            <a:pPr marL="0" indent="0">
              <a:buNone/>
            </a:pPr>
            <a:r>
              <a:rPr lang="en-AU" sz="2200" b="1" dirty="0">
                <a:solidFill>
                  <a:schemeClr val="accent4"/>
                </a:solidFill>
              </a:rPr>
              <a:t>Challenging today.</a:t>
            </a:r>
          </a:p>
          <a:p>
            <a:pPr marL="0" indent="0">
              <a:buNone/>
            </a:pPr>
            <a:r>
              <a:rPr lang="en-AU" sz="1800" b="0" dirty="0">
                <a:latin typeface="Jacobs Chronos" panose="010B0603030503030204" pitchFamily="34" charset="0"/>
                <a:cs typeface="Jacobs Chronos" panose="010B0603030503030204" pitchFamily="34" charset="0"/>
              </a:rPr>
              <a:t>Our unique approach to challenge what’s accepted, using our expertise and knowledge to rethink the way we solve problems. </a:t>
            </a:r>
          </a:p>
          <a:p>
            <a:pPr marL="0" indent="0">
              <a:buNone/>
            </a:pPr>
            <a:endParaRPr lang="en-AU" sz="1800" b="0" dirty="0">
              <a:latin typeface="Jacobs Chronos" panose="010B0603030503030204" pitchFamily="34" charset="0"/>
              <a:cs typeface="Jacobs Chronos" panose="010B0603030503030204" pitchFamily="34" charset="0"/>
            </a:endParaRPr>
          </a:p>
          <a:p>
            <a:pPr marL="0" indent="0">
              <a:buNone/>
            </a:pPr>
            <a:r>
              <a:rPr lang="en-AU" sz="2200" b="1" dirty="0">
                <a:solidFill>
                  <a:schemeClr val="accent4"/>
                </a:solidFill>
              </a:rPr>
              <a:t>Reinventing tomorrow.</a:t>
            </a:r>
          </a:p>
          <a:p>
            <a:pPr marL="0" indent="0">
              <a:buNone/>
            </a:pPr>
            <a:r>
              <a:rPr lang="en-AU" sz="1800" b="0" dirty="0">
                <a:latin typeface="+mn-lt"/>
              </a:rPr>
              <a:t>The outcome, from the innovations we build for our clients to the positive impact our solution have on the world. </a:t>
            </a:r>
          </a:p>
          <a:p>
            <a:pPr marL="0" indent="0">
              <a:buNone/>
            </a:pPr>
            <a:endParaRPr lang="en-AU" sz="1800" b="0" dirty="0">
              <a:latin typeface="+mn-lt"/>
            </a:endParaRPr>
          </a:p>
          <a:p>
            <a:pPr marL="0" marR="0" lvl="0" indent="0" algn="l" defTabSz="1218987" rtl="0" eaLnBrk="1" fontAlgn="auto" latinLnBrk="0" hangingPunct="1">
              <a:lnSpc>
                <a:spcPct val="100000"/>
              </a:lnSpc>
              <a:spcBef>
                <a:spcPts val="0"/>
              </a:spcBef>
              <a:spcAft>
                <a:spcPts val="0"/>
              </a:spcAft>
              <a:buClrTx/>
              <a:buSzTx/>
              <a:buFontTx/>
              <a:buNone/>
              <a:tabLst/>
              <a:defRPr/>
            </a:pPr>
            <a:r>
              <a:rPr lang="en-AU" sz="1800" b="1" i="0" u="none" strike="noStrike" kern="1200" baseline="0" dirty="0">
                <a:solidFill>
                  <a:schemeClr val="tx1"/>
                </a:solidFill>
                <a:latin typeface="+mn-lt"/>
                <a:ea typeface="+mn-ea"/>
                <a:cs typeface="+mn-cs"/>
              </a:rPr>
              <a:t>To create a more connected, </a:t>
            </a:r>
            <a:r>
              <a:rPr lang="en-US" sz="1800" b="1" i="0" u="none" strike="noStrike" kern="1200" baseline="0" dirty="0">
                <a:solidFill>
                  <a:schemeClr val="tx1"/>
                </a:solidFill>
                <a:latin typeface="+mn-lt"/>
                <a:ea typeface="+mn-ea"/>
                <a:cs typeface="+mn-cs"/>
              </a:rPr>
              <a:t>sustainable world.</a:t>
            </a:r>
            <a:endParaRPr lang="en-AU" sz="1400" b="0" dirty="0">
              <a:latin typeface="+mn-lt"/>
            </a:endParaRPr>
          </a:p>
          <a:p>
            <a:pPr marL="0" indent="0">
              <a:buNone/>
            </a:pPr>
            <a:endParaRPr lang="en-AU" sz="1800" b="0" dirty="0">
              <a:latin typeface="+mn-lt"/>
            </a:endParaRPr>
          </a:p>
        </p:txBody>
      </p:sp>
      <p:grpSp>
        <p:nvGrpSpPr>
          <p:cNvPr id="6" name="Group 5">
            <a:extLst>
              <a:ext uri="{FF2B5EF4-FFF2-40B4-BE49-F238E27FC236}">
                <a16:creationId xmlns:a16="http://schemas.microsoft.com/office/drawing/2014/main" id="{EB50EA94-1A74-45E5-852A-8143BC0C1CB3}"/>
              </a:ext>
            </a:extLst>
          </p:cNvPr>
          <p:cNvGrpSpPr/>
          <p:nvPr userDrawn="1"/>
        </p:nvGrpSpPr>
        <p:grpSpPr>
          <a:xfrm>
            <a:off x="9059248" y="1136662"/>
            <a:ext cx="3128407" cy="5100666"/>
            <a:chOff x="9059248" y="1136662"/>
            <a:chExt cx="3128407" cy="5100666"/>
          </a:xfrm>
        </p:grpSpPr>
        <p:sp>
          <p:nvSpPr>
            <p:cNvPr id="7" name="Rectangle 6">
              <a:extLst>
                <a:ext uri="{FF2B5EF4-FFF2-40B4-BE49-F238E27FC236}">
                  <a16:creationId xmlns:a16="http://schemas.microsoft.com/office/drawing/2014/main" id="{5E52C98D-ECE5-4E17-A601-055712F3DC82}"/>
                </a:ext>
              </a:extLst>
            </p:cNvPr>
            <p:cNvSpPr/>
            <p:nvPr userDrawn="1"/>
          </p:nvSpPr>
          <p:spPr>
            <a:xfrm>
              <a:off x="11719596" y="1137133"/>
              <a:ext cx="468059" cy="5100194"/>
            </a:xfrm>
            <a:prstGeom prst="rect">
              <a:avLst/>
            </a:prstGeom>
            <a:solidFill>
              <a:srgbClr val="A04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D4D55178-DEFC-49F4-868F-64539CB1B3FB}"/>
                </a:ext>
              </a:extLst>
            </p:cNvPr>
            <p:cNvSpPr/>
            <p:nvPr userDrawn="1"/>
          </p:nvSpPr>
          <p:spPr>
            <a:xfrm>
              <a:off x="9059248" y="1136662"/>
              <a:ext cx="178177" cy="510066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9CFBC6CF-E7E4-47D4-B800-2C3D3455549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38524" y="1136662"/>
              <a:ext cx="2481072" cy="5095196"/>
            </a:xfrm>
            <a:prstGeom prst="rect">
              <a:avLst/>
            </a:prstGeom>
          </p:spPr>
        </p:pic>
      </p:grpSp>
      <p:grpSp>
        <p:nvGrpSpPr>
          <p:cNvPr id="11" name="Group 10">
            <a:extLst>
              <a:ext uri="{FF2B5EF4-FFF2-40B4-BE49-F238E27FC236}">
                <a16:creationId xmlns:a16="http://schemas.microsoft.com/office/drawing/2014/main" id="{BF624785-CFFC-4F3B-B653-3DB1CA8ED173}"/>
              </a:ext>
            </a:extLst>
          </p:cNvPr>
          <p:cNvGrpSpPr/>
          <p:nvPr userDrawn="1"/>
        </p:nvGrpSpPr>
        <p:grpSpPr>
          <a:xfrm>
            <a:off x="0" y="1124375"/>
            <a:ext cx="1092923" cy="5120641"/>
            <a:chOff x="0" y="1124375"/>
            <a:chExt cx="1092923" cy="5120641"/>
          </a:xfrm>
        </p:grpSpPr>
        <p:pic>
          <p:nvPicPr>
            <p:cNvPr id="12" name="Picture 11">
              <a:extLst>
                <a:ext uri="{FF2B5EF4-FFF2-40B4-BE49-F238E27FC236}">
                  <a16:creationId xmlns:a16="http://schemas.microsoft.com/office/drawing/2014/main" id="{65A65F8B-C1EB-4923-A45C-C0E78ABF1FE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6793" y="1124375"/>
              <a:ext cx="781674" cy="5120640"/>
            </a:xfrm>
            <a:prstGeom prst="rect">
              <a:avLst/>
            </a:prstGeom>
          </p:spPr>
        </p:pic>
        <p:sp>
          <p:nvSpPr>
            <p:cNvPr id="13" name="Rectangle 12">
              <a:extLst>
                <a:ext uri="{FF2B5EF4-FFF2-40B4-BE49-F238E27FC236}">
                  <a16:creationId xmlns:a16="http://schemas.microsoft.com/office/drawing/2014/main" id="{3A58F8F3-0D46-40E5-8F15-5F653C2FC106}"/>
                </a:ext>
              </a:extLst>
            </p:cNvPr>
            <p:cNvSpPr/>
            <p:nvPr userDrawn="1"/>
          </p:nvSpPr>
          <p:spPr>
            <a:xfrm>
              <a:off x="914746" y="1124375"/>
              <a:ext cx="178177" cy="5120641"/>
            </a:xfrm>
            <a:prstGeom prst="rect">
              <a:avLst/>
            </a:prstGeom>
            <a:solidFill>
              <a:srgbClr val="FFB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7E344105-A525-4629-BEC9-12FC1110EE4B}"/>
                </a:ext>
              </a:extLst>
            </p:cNvPr>
            <p:cNvSpPr/>
            <p:nvPr userDrawn="1"/>
          </p:nvSpPr>
          <p:spPr>
            <a:xfrm>
              <a:off x="0" y="1124375"/>
              <a:ext cx="235199" cy="512064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5" name="Title 1">
            <a:extLst>
              <a:ext uri="{FF2B5EF4-FFF2-40B4-BE49-F238E27FC236}">
                <a16:creationId xmlns:a16="http://schemas.microsoft.com/office/drawing/2014/main" id="{39EB30F4-7D33-46D2-BA83-6A6DFFE7B246}"/>
              </a:ext>
            </a:extLst>
          </p:cNvPr>
          <p:cNvSpPr txBox="1">
            <a:spLocks/>
          </p:cNvSpPr>
          <p:nvPr userDrawn="1"/>
        </p:nvSpPr>
        <p:spPr bwMode="white">
          <a:xfrm>
            <a:off x="320040" y="486794"/>
            <a:ext cx="11521439" cy="640080"/>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a:lstStyle>
          <a:p>
            <a:r>
              <a:rPr lang="en-AU" dirty="0"/>
              <a:t>Welcome</a:t>
            </a:r>
            <a:endParaRPr lang="en-US" dirty="0"/>
          </a:p>
        </p:txBody>
      </p:sp>
    </p:spTree>
    <p:extLst>
      <p:ext uri="{BB962C8B-B14F-4D97-AF65-F5344CB8AC3E}">
        <p14:creationId xmlns:p14="http://schemas.microsoft.com/office/powerpoint/2010/main" val="92843384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Welcome Green">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E68E17C-9447-4212-9F88-676F014A9EEB}"/>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0EFB0CC2-A075-49BF-82B4-8359CA43733E}"/>
              </a:ext>
            </a:extLst>
          </p:cNvPr>
          <p:cNvSpPr>
            <a:spLocks noGrp="1"/>
          </p:cNvSpPr>
          <p:nvPr>
            <p:ph type="sldNum" sz="quarter" idx="11"/>
          </p:nvPr>
        </p:nvSpPr>
        <p:spPr/>
        <p:txBody>
          <a:bodyPr/>
          <a:lstStyle/>
          <a:p>
            <a:fld id="{9B3E39EC-4BE2-4DEA-81C0-4ABC0AAB4AC0}" type="slidenum">
              <a:rPr lang="en-AU" smtClean="0"/>
              <a:pPr/>
              <a:t>‹#›</a:t>
            </a:fld>
            <a:endParaRPr lang="en-AU" dirty="0"/>
          </a:p>
        </p:txBody>
      </p:sp>
      <p:grpSp>
        <p:nvGrpSpPr>
          <p:cNvPr id="5" name="Group 4">
            <a:extLst>
              <a:ext uri="{FF2B5EF4-FFF2-40B4-BE49-F238E27FC236}">
                <a16:creationId xmlns:a16="http://schemas.microsoft.com/office/drawing/2014/main" id="{25B2AEDA-A990-4555-8B79-13AAC1638A1C}"/>
              </a:ext>
            </a:extLst>
          </p:cNvPr>
          <p:cNvGrpSpPr/>
          <p:nvPr userDrawn="1"/>
        </p:nvGrpSpPr>
        <p:grpSpPr>
          <a:xfrm>
            <a:off x="0" y="1124375"/>
            <a:ext cx="1092923" cy="5120641"/>
            <a:chOff x="0" y="1124375"/>
            <a:chExt cx="1092923" cy="5120641"/>
          </a:xfrm>
        </p:grpSpPr>
        <p:sp>
          <p:nvSpPr>
            <p:cNvPr id="6" name="Rectangle 5">
              <a:extLst>
                <a:ext uri="{FF2B5EF4-FFF2-40B4-BE49-F238E27FC236}">
                  <a16:creationId xmlns:a16="http://schemas.microsoft.com/office/drawing/2014/main" id="{4576146F-6703-465C-8897-A080895D41AA}"/>
                </a:ext>
              </a:extLst>
            </p:cNvPr>
            <p:cNvSpPr/>
            <p:nvPr userDrawn="1"/>
          </p:nvSpPr>
          <p:spPr>
            <a:xfrm>
              <a:off x="0" y="1124375"/>
              <a:ext cx="235199" cy="5120641"/>
            </a:xfrm>
            <a:prstGeom prst="rect">
              <a:avLst/>
            </a:prstGeom>
            <a:solidFill>
              <a:srgbClr val="007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87345C6D-7A0A-4156-92D1-26FA4BBB1D1F}"/>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90961"/>
            <a:stretch/>
          </p:blipFill>
          <p:spPr>
            <a:xfrm>
              <a:off x="235199" y="1124375"/>
              <a:ext cx="703428" cy="5120641"/>
            </a:xfrm>
            <a:prstGeom prst="rect">
              <a:avLst/>
            </a:prstGeom>
          </p:spPr>
        </p:pic>
        <p:sp>
          <p:nvSpPr>
            <p:cNvPr id="8" name="Rectangle 7">
              <a:extLst>
                <a:ext uri="{FF2B5EF4-FFF2-40B4-BE49-F238E27FC236}">
                  <a16:creationId xmlns:a16="http://schemas.microsoft.com/office/drawing/2014/main" id="{AD3AEC7D-C6B2-427E-9032-B10EFDF1E2AD}"/>
                </a:ext>
              </a:extLst>
            </p:cNvPr>
            <p:cNvSpPr/>
            <p:nvPr userDrawn="1"/>
          </p:nvSpPr>
          <p:spPr>
            <a:xfrm>
              <a:off x="914746" y="1124375"/>
              <a:ext cx="178177" cy="5120641"/>
            </a:xfrm>
            <a:prstGeom prst="rect">
              <a:avLst/>
            </a:prstGeom>
            <a:solidFill>
              <a:srgbClr val="0AD2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 name="TextBox 8">
            <a:extLst>
              <a:ext uri="{FF2B5EF4-FFF2-40B4-BE49-F238E27FC236}">
                <a16:creationId xmlns:a16="http://schemas.microsoft.com/office/drawing/2014/main" id="{702BE8B6-6432-4AEE-B12A-BE60A72415E3}"/>
              </a:ext>
            </a:extLst>
          </p:cNvPr>
          <p:cNvSpPr txBox="1"/>
          <p:nvPr userDrawn="1"/>
        </p:nvSpPr>
        <p:spPr>
          <a:xfrm>
            <a:off x="1259554" y="1452032"/>
            <a:ext cx="7324471" cy="2985433"/>
          </a:xfrm>
          <a:prstGeom prst="rect">
            <a:avLst/>
          </a:prstGeom>
          <a:noFill/>
        </p:spPr>
        <p:txBody>
          <a:bodyPr wrap="square" rtlCol="0">
            <a:spAutoFit/>
          </a:bodyPr>
          <a:lstStyle/>
          <a:p>
            <a:pPr marL="0" indent="0">
              <a:buNone/>
            </a:pPr>
            <a:r>
              <a:rPr lang="en-AU" sz="2200" b="1" dirty="0">
                <a:solidFill>
                  <a:schemeClr val="accent5"/>
                </a:solidFill>
              </a:rPr>
              <a:t>Challenging today.</a:t>
            </a:r>
          </a:p>
          <a:p>
            <a:pPr marL="0" indent="0">
              <a:buNone/>
            </a:pPr>
            <a:r>
              <a:rPr lang="en-AU" sz="1800" b="0" dirty="0">
                <a:latin typeface="Jacobs Chronos" panose="010B0603030503030204" pitchFamily="34" charset="0"/>
                <a:cs typeface="Jacobs Chronos" panose="010B0603030503030204" pitchFamily="34" charset="0"/>
              </a:rPr>
              <a:t>Our unique approach to challenge what’s accepted, using our expertise and knowledge to rethink the way we solve problems. </a:t>
            </a:r>
          </a:p>
          <a:p>
            <a:pPr marL="0" indent="0">
              <a:buNone/>
            </a:pPr>
            <a:endParaRPr lang="en-AU" sz="1800" b="0" dirty="0">
              <a:latin typeface="Jacobs Chronos" panose="010B0603030503030204" pitchFamily="34" charset="0"/>
              <a:cs typeface="Jacobs Chronos" panose="010B0603030503030204" pitchFamily="34" charset="0"/>
            </a:endParaRPr>
          </a:p>
          <a:p>
            <a:pPr marL="0" indent="0">
              <a:buNone/>
            </a:pPr>
            <a:r>
              <a:rPr lang="en-AU" sz="2200" b="1" dirty="0">
                <a:solidFill>
                  <a:schemeClr val="accent5"/>
                </a:solidFill>
              </a:rPr>
              <a:t>Reinventing tomorrow.</a:t>
            </a:r>
          </a:p>
          <a:p>
            <a:pPr marL="0" indent="0">
              <a:buNone/>
            </a:pPr>
            <a:r>
              <a:rPr lang="en-AU" sz="1800" b="0" dirty="0">
                <a:latin typeface="+mn-lt"/>
              </a:rPr>
              <a:t>The outcome, from the innovations we build for our clients to the positive impact our solution have on the world. </a:t>
            </a:r>
          </a:p>
          <a:p>
            <a:pPr marL="0" indent="0">
              <a:buNone/>
            </a:pPr>
            <a:endParaRPr lang="en-AU" sz="1800" b="0" dirty="0">
              <a:latin typeface="+mn-lt"/>
            </a:endParaRPr>
          </a:p>
          <a:p>
            <a:pPr marL="0" marR="0" lvl="0" indent="0" algn="l" defTabSz="1218987" rtl="0" eaLnBrk="1" fontAlgn="auto" latinLnBrk="0" hangingPunct="1">
              <a:lnSpc>
                <a:spcPct val="100000"/>
              </a:lnSpc>
              <a:spcBef>
                <a:spcPts val="0"/>
              </a:spcBef>
              <a:spcAft>
                <a:spcPts val="0"/>
              </a:spcAft>
              <a:buClrTx/>
              <a:buSzTx/>
              <a:buFontTx/>
              <a:buNone/>
              <a:tabLst/>
              <a:defRPr/>
            </a:pPr>
            <a:r>
              <a:rPr lang="en-AU" sz="1800" b="1" i="0" u="none" strike="noStrike" kern="1200" baseline="0" dirty="0">
                <a:solidFill>
                  <a:schemeClr val="tx1"/>
                </a:solidFill>
                <a:latin typeface="+mn-lt"/>
                <a:ea typeface="+mn-ea"/>
                <a:cs typeface="+mn-cs"/>
              </a:rPr>
              <a:t>To create a more connected, </a:t>
            </a:r>
            <a:r>
              <a:rPr lang="en-US" sz="1800" b="1" i="0" u="none" strike="noStrike" kern="1200" baseline="0" dirty="0">
                <a:solidFill>
                  <a:schemeClr val="tx1"/>
                </a:solidFill>
                <a:latin typeface="+mn-lt"/>
                <a:ea typeface="+mn-ea"/>
                <a:cs typeface="+mn-cs"/>
              </a:rPr>
              <a:t>sustainable world.</a:t>
            </a:r>
            <a:endParaRPr lang="en-AU" sz="1400" b="0" dirty="0">
              <a:latin typeface="+mn-lt"/>
            </a:endParaRPr>
          </a:p>
          <a:p>
            <a:pPr marL="0" indent="0">
              <a:buNone/>
            </a:pPr>
            <a:endParaRPr lang="en-AU" sz="1800" b="0" dirty="0">
              <a:latin typeface="+mn-lt"/>
            </a:endParaRPr>
          </a:p>
        </p:txBody>
      </p:sp>
      <p:grpSp>
        <p:nvGrpSpPr>
          <p:cNvPr id="10" name="Group 9">
            <a:extLst>
              <a:ext uri="{FF2B5EF4-FFF2-40B4-BE49-F238E27FC236}">
                <a16:creationId xmlns:a16="http://schemas.microsoft.com/office/drawing/2014/main" id="{3C66311D-BF96-41CD-926C-19BADDE5934C}"/>
              </a:ext>
            </a:extLst>
          </p:cNvPr>
          <p:cNvGrpSpPr/>
          <p:nvPr userDrawn="1"/>
        </p:nvGrpSpPr>
        <p:grpSpPr>
          <a:xfrm>
            <a:off x="9059248" y="1141463"/>
            <a:ext cx="3128407" cy="5095865"/>
            <a:chOff x="9059248" y="1141463"/>
            <a:chExt cx="3128407" cy="5095865"/>
          </a:xfrm>
        </p:grpSpPr>
        <p:sp>
          <p:nvSpPr>
            <p:cNvPr id="11" name="Rectangle 10">
              <a:extLst>
                <a:ext uri="{FF2B5EF4-FFF2-40B4-BE49-F238E27FC236}">
                  <a16:creationId xmlns:a16="http://schemas.microsoft.com/office/drawing/2014/main" id="{AFD39017-63A6-4DEB-B088-1CD32DAC0979}"/>
                </a:ext>
              </a:extLst>
            </p:cNvPr>
            <p:cNvSpPr/>
            <p:nvPr userDrawn="1"/>
          </p:nvSpPr>
          <p:spPr>
            <a:xfrm>
              <a:off x="11719596" y="1141463"/>
              <a:ext cx="468059" cy="5095864"/>
            </a:xfrm>
            <a:prstGeom prst="rect">
              <a:avLst/>
            </a:prstGeom>
            <a:solidFill>
              <a:srgbClr val="003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B98ED3F0-752E-49A9-A514-40B951D52832}"/>
                </a:ext>
              </a:extLst>
            </p:cNvPr>
            <p:cNvSpPr/>
            <p:nvPr userDrawn="1"/>
          </p:nvSpPr>
          <p:spPr>
            <a:xfrm>
              <a:off x="9059248" y="1142132"/>
              <a:ext cx="178177" cy="5095196"/>
            </a:xfrm>
            <a:prstGeom prst="rect">
              <a:avLst/>
            </a:prstGeom>
            <a:solidFill>
              <a:srgbClr val="007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B9787CC1-760D-4B96-B04E-A00CCC191BA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37424" y="1141463"/>
              <a:ext cx="2482171" cy="5095196"/>
            </a:xfrm>
            <a:prstGeom prst="rect">
              <a:avLst/>
            </a:prstGeom>
          </p:spPr>
        </p:pic>
      </p:grpSp>
      <p:sp>
        <p:nvSpPr>
          <p:cNvPr id="15" name="Title 1">
            <a:extLst>
              <a:ext uri="{FF2B5EF4-FFF2-40B4-BE49-F238E27FC236}">
                <a16:creationId xmlns:a16="http://schemas.microsoft.com/office/drawing/2014/main" id="{02C49220-2985-4165-8E62-3AAF024BE8C4}"/>
              </a:ext>
            </a:extLst>
          </p:cNvPr>
          <p:cNvSpPr txBox="1">
            <a:spLocks/>
          </p:cNvSpPr>
          <p:nvPr userDrawn="1"/>
        </p:nvSpPr>
        <p:spPr bwMode="white">
          <a:xfrm>
            <a:off x="320040" y="486794"/>
            <a:ext cx="11521439" cy="640080"/>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a:lstStyle>
          <a:p>
            <a:r>
              <a:rPr lang="en-AU" dirty="0"/>
              <a:t>Welcome</a:t>
            </a:r>
            <a:endParaRPr lang="en-US" dirty="0"/>
          </a:p>
        </p:txBody>
      </p:sp>
    </p:spTree>
    <p:extLst>
      <p:ext uri="{BB962C8B-B14F-4D97-AF65-F5344CB8AC3E}">
        <p14:creationId xmlns:p14="http://schemas.microsoft.com/office/powerpoint/2010/main" val="374420358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Our Values">
    <p:bg>
      <p:bgRef idx="1001">
        <a:schemeClr val="bg1"/>
      </p:bgRef>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2D3984A-A30F-4AC8-A4AF-450DA24E6A66}"/>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9D85E86F-470D-4E16-8A8C-694BA0143646}"/>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5" name="TextBox 4">
            <a:extLst>
              <a:ext uri="{FF2B5EF4-FFF2-40B4-BE49-F238E27FC236}">
                <a16:creationId xmlns:a16="http://schemas.microsoft.com/office/drawing/2014/main" id="{F62D1D5D-5BDB-4F59-9651-278F9A3568E0}"/>
              </a:ext>
            </a:extLst>
          </p:cNvPr>
          <p:cNvSpPr txBox="1"/>
          <p:nvPr userDrawn="1"/>
        </p:nvSpPr>
        <p:spPr>
          <a:xfrm>
            <a:off x="390618" y="566191"/>
            <a:ext cx="11191974" cy="430887"/>
          </a:xfrm>
          <a:prstGeom prst="rect">
            <a:avLst/>
          </a:prstGeom>
          <a:noFill/>
        </p:spPr>
        <p:txBody>
          <a:bodyPr wrap="square" lIns="0" tIns="0" rIns="0" bIns="0" rtlCol="0" anchor="ctr">
            <a:spAutoFit/>
          </a:bodyPr>
          <a:lstStyle/>
          <a:p>
            <a:r>
              <a:rPr lang="en-AU" sz="2800" b="1" baseline="0" dirty="0">
                <a:solidFill>
                  <a:schemeClr val="tx1"/>
                </a:solidFill>
                <a:latin typeface="+mj-lt"/>
                <a:cs typeface="JacobsChronos" panose="020B0604020202020204" pitchFamily="34" charset="0"/>
              </a:rPr>
              <a:t>Our Values</a:t>
            </a:r>
            <a:endParaRPr lang="en-AU" sz="2800" b="1" dirty="0">
              <a:solidFill>
                <a:schemeClr val="tx1"/>
              </a:solidFill>
              <a:latin typeface="+mj-lt"/>
              <a:cs typeface="JacobsChronos" panose="020B0604020202020204" pitchFamily="34" charset="0"/>
            </a:endParaRPr>
          </a:p>
        </p:txBody>
      </p:sp>
      <p:pic>
        <p:nvPicPr>
          <p:cNvPr id="6" name="Picture 5">
            <a:extLst>
              <a:ext uri="{FF2B5EF4-FFF2-40B4-BE49-F238E27FC236}">
                <a16:creationId xmlns:a16="http://schemas.microsoft.com/office/drawing/2014/main" id="{48D38E34-909D-464C-ACF0-55FB61DBD6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8640" y="1178857"/>
            <a:ext cx="1920240" cy="5112952"/>
          </a:xfrm>
          <a:prstGeom prst="rect">
            <a:avLst/>
          </a:prstGeom>
        </p:spPr>
      </p:pic>
      <p:sp>
        <p:nvSpPr>
          <p:cNvPr id="7" name="Rectangle 6">
            <a:extLst>
              <a:ext uri="{FF2B5EF4-FFF2-40B4-BE49-F238E27FC236}">
                <a16:creationId xmlns:a16="http://schemas.microsoft.com/office/drawing/2014/main" id="{078699FC-4450-4410-BD3F-403C5BCB31AA}"/>
              </a:ext>
            </a:extLst>
          </p:cNvPr>
          <p:cNvSpPr/>
          <p:nvPr userDrawn="1"/>
        </p:nvSpPr>
        <p:spPr>
          <a:xfrm>
            <a:off x="0" y="1178857"/>
            <a:ext cx="619760" cy="5112952"/>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E3B49582-011F-49AC-97E2-A0EAE4144D44}"/>
              </a:ext>
            </a:extLst>
          </p:cNvPr>
          <p:cNvSpPr txBox="1"/>
          <p:nvPr userDrawn="1"/>
        </p:nvSpPr>
        <p:spPr>
          <a:xfrm>
            <a:off x="2885439" y="1381760"/>
            <a:ext cx="4545247" cy="2523768"/>
          </a:xfrm>
          <a:prstGeom prst="rect">
            <a:avLst/>
          </a:prstGeom>
          <a:noFill/>
        </p:spPr>
        <p:txBody>
          <a:bodyPr wrap="square" rtlCol="0">
            <a:spAutoFit/>
          </a:bodyPr>
          <a:lstStyle/>
          <a:p>
            <a:r>
              <a:rPr lang="en-AU" sz="2000" b="1" dirty="0">
                <a:solidFill>
                  <a:schemeClr val="tx1"/>
                </a:solidFill>
                <a:latin typeface="+mj-lt"/>
              </a:rPr>
              <a:t>To create a more connected, sustainable world.</a:t>
            </a:r>
          </a:p>
          <a:p>
            <a:endParaRPr lang="en-AU" sz="2000" b="1" dirty="0">
              <a:solidFill>
                <a:schemeClr val="tx1"/>
              </a:solidFill>
              <a:latin typeface="+mj-lt"/>
            </a:endParaRPr>
          </a:p>
          <a:p>
            <a:r>
              <a:rPr lang="en-AU" sz="2000" b="0" dirty="0">
                <a:solidFill>
                  <a:schemeClr val="tx1"/>
                </a:solidFill>
                <a:latin typeface="+mj-lt"/>
              </a:rPr>
              <a:t>We do things right.</a:t>
            </a:r>
          </a:p>
          <a:p>
            <a:r>
              <a:rPr lang="en-AU" sz="2000" b="0" dirty="0">
                <a:solidFill>
                  <a:schemeClr val="tx1"/>
                </a:solidFill>
                <a:latin typeface="+mj-lt"/>
              </a:rPr>
              <a:t>We challenge the accepted.</a:t>
            </a:r>
          </a:p>
          <a:p>
            <a:r>
              <a:rPr lang="en-US" sz="2000" b="0" dirty="0">
                <a:solidFill>
                  <a:schemeClr val="tx1"/>
                </a:solidFill>
                <a:latin typeface="+mj-lt"/>
              </a:rPr>
              <a:t>We aim higher.</a:t>
            </a:r>
          </a:p>
          <a:p>
            <a:r>
              <a:rPr lang="en-US" sz="2000" b="0" dirty="0">
                <a:solidFill>
                  <a:schemeClr val="tx1"/>
                </a:solidFill>
                <a:latin typeface="+mj-lt"/>
              </a:rPr>
              <a:t>We live inclusion.</a:t>
            </a:r>
          </a:p>
          <a:p>
            <a:endParaRPr lang="en-US" b="1" dirty="0">
              <a:solidFill>
                <a:schemeClr val="bg1"/>
              </a:solidFill>
              <a:latin typeface="+mj-lt"/>
            </a:endParaRPr>
          </a:p>
        </p:txBody>
      </p:sp>
      <p:sp>
        <p:nvSpPr>
          <p:cNvPr id="9" name="Rectangle 8">
            <a:extLst>
              <a:ext uri="{FF2B5EF4-FFF2-40B4-BE49-F238E27FC236}">
                <a16:creationId xmlns:a16="http://schemas.microsoft.com/office/drawing/2014/main" id="{AD835B10-B30B-4921-A87F-3E4264685D0F}"/>
              </a:ext>
            </a:extLst>
          </p:cNvPr>
          <p:cNvSpPr/>
          <p:nvPr userDrawn="1"/>
        </p:nvSpPr>
        <p:spPr>
          <a:xfrm>
            <a:off x="11582592" y="1178857"/>
            <a:ext cx="619760" cy="5112952"/>
          </a:xfrm>
          <a:prstGeom prst="rect">
            <a:avLst/>
          </a:prstGeom>
          <a:solidFill>
            <a:srgbClr val="5AE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F8D46606-CD93-47D5-B40A-FBCAC4871D1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951908" y="1178858"/>
            <a:ext cx="3618709" cy="5112952"/>
          </a:xfrm>
          <a:prstGeom prst="rect">
            <a:avLst/>
          </a:prstGeom>
        </p:spPr>
      </p:pic>
    </p:spTree>
    <p:extLst>
      <p:ext uri="{BB962C8B-B14F-4D97-AF65-F5344CB8AC3E}">
        <p14:creationId xmlns:p14="http://schemas.microsoft.com/office/powerpoint/2010/main" val="2764517706"/>
      </p:ext>
    </p:extLst>
  </p:cSld>
  <p:clrMapOvr>
    <a:overrideClrMapping bg1="dk1" tx1="lt1" bg2="dk2" tx2="lt2" accent1="accent1" accent2="accent2" accent3="accent3" accent4="accent4" accent5="accent5" accent6="accent6" hlink="hlink" folHlink="folHlink"/>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Jacobs Presence by Countr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98636A6-71CC-4108-ACDC-5A368F94A790}"/>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D834445A-061E-4F49-81F4-B40C60311D68}"/>
              </a:ext>
            </a:extLst>
          </p:cNvPr>
          <p:cNvSpPr>
            <a:spLocks noGrp="1"/>
          </p:cNvSpPr>
          <p:nvPr>
            <p:ph type="sldNum" sz="quarter" idx="11"/>
          </p:nvPr>
        </p:nvSpPr>
        <p:spPr/>
        <p:txBody>
          <a:bodyPr/>
          <a:lstStyle/>
          <a:p>
            <a:fld id="{9B3E39EC-4BE2-4DEA-81C0-4ABC0AAB4AC0}" type="slidenum">
              <a:rPr lang="en-AU" smtClean="0"/>
              <a:pPr/>
              <a:t>‹#›</a:t>
            </a:fld>
            <a:endParaRPr lang="en-AU" dirty="0"/>
          </a:p>
        </p:txBody>
      </p:sp>
      <p:pic>
        <p:nvPicPr>
          <p:cNvPr id="5" name="Picture 4">
            <a:extLst>
              <a:ext uri="{FF2B5EF4-FFF2-40B4-BE49-F238E27FC236}">
                <a16:creationId xmlns:a16="http://schemas.microsoft.com/office/drawing/2014/main" id="{332E1E51-717D-45FF-A8D1-1EC6875BCE2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9441" y="636650"/>
            <a:ext cx="10969943" cy="5584698"/>
          </a:xfrm>
          <a:prstGeom prst="rect">
            <a:avLst/>
          </a:prstGeom>
        </p:spPr>
      </p:pic>
    </p:spTree>
    <p:extLst>
      <p:ext uri="{BB962C8B-B14F-4D97-AF65-F5344CB8AC3E}">
        <p14:creationId xmlns:p14="http://schemas.microsoft.com/office/powerpoint/2010/main" val="192465583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Jacobs Presence by Country">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834445A-061E-4F49-81F4-B40C60311D68}"/>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Box 5">
            <a:extLst>
              <a:ext uri="{FF2B5EF4-FFF2-40B4-BE49-F238E27FC236}">
                <a16:creationId xmlns:a16="http://schemas.microsoft.com/office/drawing/2014/main" id="{4EFB9180-BE23-403B-8605-70E8AEF2B275}"/>
              </a:ext>
            </a:extLst>
          </p:cNvPr>
          <p:cNvSpPr txBox="1"/>
          <p:nvPr userDrawn="1"/>
        </p:nvSpPr>
        <p:spPr>
          <a:xfrm>
            <a:off x="310720" y="1295400"/>
            <a:ext cx="11398928" cy="4698923"/>
          </a:xfrm>
          <a:prstGeom prst="rect">
            <a:avLst/>
          </a:prstGeom>
          <a:noFill/>
        </p:spPr>
        <p:txBody>
          <a:bodyPr wrap="square" lIns="0" tIns="0" rIns="0" bIns="0" rtlCol="0">
            <a:noAutofit/>
          </a:bodyPr>
          <a:lstStyle/>
          <a:p>
            <a:pPr lvl="0" indent="0">
              <a:lnSpc>
                <a:spcPct val="90000"/>
              </a:lnSpc>
              <a:spcBef>
                <a:spcPts val="1800"/>
              </a:spcBef>
              <a:spcAft>
                <a:spcPts val="0"/>
              </a:spcAft>
            </a:pPr>
            <a:r>
              <a:rPr lang="en-AU" sz="1800" b="1" dirty="0">
                <a:solidFill>
                  <a:schemeClr val="tx1"/>
                </a:solidFill>
                <a:latin typeface="+mj-lt"/>
                <a:cs typeface="JacobsChronos" panose="020B0604020202020204" pitchFamily="34" charset="0"/>
              </a:rPr>
              <a:t>Important</a:t>
            </a:r>
          </a:p>
          <a:p>
            <a:pPr lvl="0" indent="0">
              <a:lnSpc>
                <a:spcPct val="90000"/>
              </a:lnSpc>
              <a:spcBef>
                <a:spcPts val="1800"/>
              </a:spcBef>
              <a:spcAft>
                <a:spcPts val="0"/>
              </a:spcAft>
            </a:pPr>
            <a:r>
              <a:rPr lang="en-AU" sz="1800" dirty="0">
                <a:solidFill>
                  <a:schemeClr val="tx1"/>
                </a:solidFill>
                <a:latin typeface="+mj-lt"/>
                <a:cs typeface="JacobsChronos" panose="020B0604020202020204" pitchFamily="34" charset="0"/>
              </a:rPr>
              <a:t>The material in this presentation has been prepared by Jacobs</a:t>
            </a:r>
            <a:r>
              <a:rPr lang="en-AU" sz="1800" baseline="30000" dirty="0">
                <a:solidFill>
                  <a:schemeClr val="tx1"/>
                </a:solidFill>
                <a:latin typeface="+mj-lt"/>
                <a:cs typeface="JacobsChronos" panose="020B0604020202020204" pitchFamily="34" charset="0"/>
              </a:rPr>
              <a:t>®</a:t>
            </a:r>
            <a:r>
              <a:rPr lang="en-AU" sz="1800" dirty="0">
                <a:solidFill>
                  <a:schemeClr val="tx1"/>
                </a:solidFill>
                <a:latin typeface="+mj-lt"/>
                <a:cs typeface="JacobsChronos" panose="020B0604020202020204" pitchFamily="34" charset="0"/>
              </a:rPr>
              <a:t>.</a:t>
            </a:r>
          </a:p>
          <a:p>
            <a:pPr lvl="0" indent="0">
              <a:lnSpc>
                <a:spcPct val="90000"/>
              </a:lnSpc>
              <a:spcBef>
                <a:spcPts val="1800"/>
              </a:spcBef>
              <a:spcAft>
                <a:spcPts val="0"/>
              </a:spcAft>
            </a:pPr>
            <a:r>
              <a:rPr lang="en-US" sz="1800" kern="1200" dirty="0">
                <a:solidFill>
                  <a:schemeClr val="tx1"/>
                </a:solidFill>
                <a:effectLst/>
                <a:latin typeface="+mn-lt"/>
                <a:ea typeface="+mn-ea"/>
                <a:cs typeface="+mn-cs"/>
              </a:rPr>
              <a:t>©2020 Jacobs Engineering Group Inc. All rights reserved. This presentation is protected by U.S. and International copyright laws.  Reproduction and redistribution without written permission is prohibited.  Jacobs, the Jacobs logo, and all other Jacobs trademarks are the property of Jacobs Engineering Group Inc. </a:t>
            </a:r>
          </a:p>
          <a:p>
            <a:pPr lvl="0" indent="0">
              <a:lnSpc>
                <a:spcPct val="90000"/>
              </a:lnSpc>
              <a:spcBef>
                <a:spcPts val="1800"/>
              </a:spcBef>
              <a:spcAft>
                <a:spcPts val="0"/>
              </a:spcAft>
            </a:pPr>
            <a:r>
              <a:rPr lang="en-AU" sz="1800" dirty="0">
                <a:solidFill>
                  <a:schemeClr val="tx1"/>
                </a:solidFill>
                <a:latin typeface="+mj-lt"/>
                <a:cs typeface="JacobsChronos" panose="020B0604020202020204" pitchFamily="34" charset="0"/>
              </a:rPr>
              <a:t>Jacobs is a trademark of </a:t>
            </a:r>
            <a:r>
              <a:rPr lang="en-US" sz="1800" kern="1200" dirty="0">
                <a:solidFill>
                  <a:schemeClr val="tx1"/>
                </a:solidFill>
                <a:effectLst/>
                <a:latin typeface="+mn-lt"/>
                <a:ea typeface="+mn-ea"/>
                <a:cs typeface="+mn-cs"/>
              </a:rPr>
              <a:t>Jacobs Engineering Group </a:t>
            </a:r>
            <a:r>
              <a:rPr lang="en-AU" sz="1800" dirty="0">
                <a:solidFill>
                  <a:schemeClr val="tx1"/>
                </a:solidFill>
                <a:latin typeface="+mj-lt"/>
                <a:cs typeface="JacobsChronos" panose="020B0604020202020204" pitchFamily="34" charset="0"/>
              </a:rPr>
              <a:t>Inc. </a:t>
            </a:r>
          </a:p>
          <a:p>
            <a:pPr marL="0" lvl="0" indent="0">
              <a:lnSpc>
                <a:spcPct val="90000"/>
              </a:lnSpc>
              <a:spcBef>
                <a:spcPts val="1800"/>
              </a:spcBef>
              <a:spcAft>
                <a:spcPts val="0"/>
              </a:spcAft>
              <a:buFont typeface="Jacobs Chronos Light" panose="010B0403030503030204" pitchFamily="34" charset="0"/>
              <a:buNone/>
            </a:pPr>
            <a:r>
              <a:rPr lang="en-AU" sz="1800" dirty="0">
                <a:solidFill>
                  <a:schemeClr val="tx1"/>
                </a:solidFill>
                <a:latin typeface="+mj-lt"/>
                <a:cs typeface="JacobsChronos" panose="020B0604020202020204" pitchFamily="34" charset="0"/>
              </a:rPr>
              <a:t> </a:t>
            </a:r>
          </a:p>
        </p:txBody>
      </p:sp>
      <p:sp>
        <p:nvSpPr>
          <p:cNvPr id="7" name="TextBox 6">
            <a:extLst>
              <a:ext uri="{FF2B5EF4-FFF2-40B4-BE49-F238E27FC236}">
                <a16:creationId xmlns:a16="http://schemas.microsoft.com/office/drawing/2014/main" id="{172CAE2E-F228-418B-907C-70E671CBC11C}"/>
              </a:ext>
            </a:extLst>
          </p:cNvPr>
          <p:cNvSpPr txBox="1"/>
          <p:nvPr userDrawn="1"/>
        </p:nvSpPr>
        <p:spPr>
          <a:xfrm>
            <a:off x="310720" y="566191"/>
            <a:ext cx="11271872" cy="430887"/>
          </a:xfrm>
          <a:prstGeom prst="rect">
            <a:avLst/>
          </a:prstGeom>
          <a:noFill/>
        </p:spPr>
        <p:txBody>
          <a:bodyPr wrap="square" lIns="0" tIns="0" rIns="0" bIns="0" rtlCol="0" anchor="ctr">
            <a:spAutoFit/>
          </a:bodyPr>
          <a:lstStyle/>
          <a:p>
            <a:r>
              <a:rPr lang="en-AU" sz="2800" b="1" baseline="0" dirty="0">
                <a:solidFill>
                  <a:schemeClr val="tx1"/>
                </a:solidFill>
                <a:latin typeface="+mj-lt"/>
                <a:cs typeface="JacobsChronos" panose="020B0604020202020204" pitchFamily="34" charset="0"/>
              </a:rPr>
              <a:t>Copyright Notice</a:t>
            </a:r>
            <a:endParaRPr lang="en-AU" sz="2800" b="1" dirty="0">
              <a:solidFill>
                <a:schemeClr val="tx1"/>
              </a:solidFill>
              <a:latin typeface="+mj-lt"/>
              <a:cs typeface="JacobsChronos" panose="020B0604020202020204" pitchFamily="34" charset="0"/>
            </a:endParaRPr>
          </a:p>
        </p:txBody>
      </p:sp>
      <p:sp>
        <p:nvSpPr>
          <p:cNvPr id="9" name="Footer Placeholder 3">
            <a:extLst>
              <a:ext uri="{FF2B5EF4-FFF2-40B4-BE49-F238E27FC236}">
                <a16:creationId xmlns:a16="http://schemas.microsoft.com/office/drawing/2014/main" id="{014F7DA7-F1D6-438D-97DE-17A0E565B3D4}"/>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dirty="0"/>
              <a:t>©Jacobs 2020</a:t>
            </a:r>
          </a:p>
        </p:txBody>
      </p:sp>
    </p:spTree>
    <p:extLst>
      <p:ext uri="{BB962C8B-B14F-4D97-AF65-F5344CB8AC3E}">
        <p14:creationId xmlns:p14="http://schemas.microsoft.com/office/powerpoint/2010/main" val="89754719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ustom Layout">
    <p:bg>
      <p:bgRef idx="1001">
        <a:schemeClr val="bg1"/>
      </p:bgRef>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BEA1390-B455-464E-B05F-A9C4A5A7247F}"/>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5" name="TextBox 4">
            <a:extLst>
              <a:ext uri="{FF2B5EF4-FFF2-40B4-BE49-F238E27FC236}">
                <a16:creationId xmlns:a16="http://schemas.microsoft.com/office/drawing/2014/main" id="{F54BC349-E9B7-43A9-869C-F215935916BD}"/>
              </a:ext>
            </a:extLst>
          </p:cNvPr>
          <p:cNvSpPr txBox="1"/>
          <p:nvPr userDrawn="1"/>
        </p:nvSpPr>
        <p:spPr>
          <a:xfrm>
            <a:off x="310720" y="1295400"/>
            <a:ext cx="11398927" cy="4698923"/>
          </a:xfrm>
          <a:prstGeom prst="rect">
            <a:avLst/>
          </a:prstGeom>
          <a:noFill/>
        </p:spPr>
        <p:txBody>
          <a:bodyPr wrap="square" lIns="0" tIns="0" rIns="0" bIns="0" rtlCol="0">
            <a:noAutofit/>
          </a:bodyPr>
          <a:lstStyle/>
          <a:p>
            <a:pPr lvl="0">
              <a:lnSpc>
                <a:spcPct val="90000"/>
              </a:lnSpc>
              <a:spcBef>
                <a:spcPts val="1800"/>
              </a:spcBef>
              <a:spcAft>
                <a:spcPts val="0"/>
              </a:spcAft>
            </a:pPr>
            <a:r>
              <a:rPr lang="en-US" sz="1800" b="1" dirty="0">
                <a:solidFill>
                  <a:schemeClr val="tx1"/>
                </a:solidFill>
                <a:latin typeface="+mj-lt"/>
                <a:cs typeface="JacobsChronos" panose="020B0604020202020204" pitchFamily="34" charset="0"/>
              </a:rPr>
              <a:t>Important</a:t>
            </a:r>
          </a:p>
          <a:p>
            <a:pPr lvl="0" indent="0">
              <a:lnSpc>
                <a:spcPct val="90000"/>
              </a:lnSpc>
              <a:spcBef>
                <a:spcPts val="1800"/>
              </a:spcBef>
              <a:spcAft>
                <a:spcPts val="0"/>
              </a:spcAft>
            </a:pPr>
            <a:r>
              <a:rPr lang="en-AU" sz="1800" kern="1200" dirty="0">
                <a:solidFill>
                  <a:schemeClr val="tx1"/>
                </a:solidFill>
                <a:latin typeface="+mn-lt"/>
                <a:ea typeface="+mn-ea"/>
                <a:cs typeface="JacobsChronos" panose="020B0604020202020204" pitchFamily="34" charset="0"/>
              </a:rPr>
              <a:t>The material in this presentation has been prepared by Jacobs</a:t>
            </a:r>
            <a:r>
              <a:rPr lang="en-AU" sz="1800" kern="1200" baseline="30000" dirty="0">
                <a:solidFill>
                  <a:schemeClr val="tx1"/>
                </a:solidFill>
                <a:latin typeface="+mn-lt"/>
                <a:ea typeface="+mn-ea"/>
                <a:cs typeface="JacobsChronos" panose="020B0604020202020204" pitchFamily="34" charset="0"/>
              </a:rPr>
              <a:t>®</a:t>
            </a:r>
            <a:r>
              <a:rPr lang="en-AU" sz="1800" kern="1200" dirty="0">
                <a:solidFill>
                  <a:schemeClr val="tx1"/>
                </a:solidFill>
                <a:latin typeface="+mn-lt"/>
                <a:ea typeface="+mn-ea"/>
                <a:cs typeface="JacobsChronos" panose="020B0604020202020204" pitchFamily="34" charset="0"/>
              </a:rPr>
              <a:t>.</a:t>
            </a:r>
          </a:p>
          <a:p>
            <a:pPr lvl="0" indent="0">
              <a:lnSpc>
                <a:spcPct val="90000"/>
              </a:lnSpc>
              <a:spcBef>
                <a:spcPts val="1800"/>
              </a:spcBef>
              <a:spcAft>
                <a:spcPts val="0"/>
              </a:spcAft>
            </a:pPr>
            <a:r>
              <a:rPr lang="en-US" sz="1800" kern="1200" dirty="0">
                <a:solidFill>
                  <a:schemeClr val="tx1"/>
                </a:solidFill>
                <a:effectLst/>
                <a:latin typeface="+mn-lt"/>
                <a:ea typeface="+mn-ea"/>
                <a:cs typeface="+mn-cs"/>
              </a:rPr>
              <a:t>©2020 Jacobs Engineering Group Inc. All rights reserved. This presentation is protected by U.S. and International copyright laws.  Reproduction and redistribution without written permission is prohibited.  Jacobs, the Jacobs logo, and all other Jacobs trademarks are the property of Jacobs Engineering Group Inc. </a:t>
            </a:r>
          </a:p>
          <a:p>
            <a:pPr lvl="0" indent="0">
              <a:lnSpc>
                <a:spcPct val="90000"/>
              </a:lnSpc>
              <a:spcBef>
                <a:spcPts val="1800"/>
              </a:spcBef>
              <a:spcAft>
                <a:spcPts val="0"/>
              </a:spcAft>
            </a:pPr>
            <a:r>
              <a:rPr lang="en-AU" sz="1800" kern="1200" dirty="0">
                <a:solidFill>
                  <a:schemeClr val="tx1"/>
                </a:solidFill>
                <a:latin typeface="+mn-lt"/>
                <a:ea typeface="+mn-ea"/>
                <a:cs typeface="JacobsChronos" panose="020B0604020202020204" pitchFamily="34" charset="0"/>
              </a:rPr>
              <a:t>Jacobs is a trademark of Jacobs Engineering Group Inc. </a:t>
            </a:r>
          </a:p>
          <a:p>
            <a:pPr marL="0" lvl="0" indent="0">
              <a:lnSpc>
                <a:spcPct val="90000"/>
              </a:lnSpc>
              <a:spcBef>
                <a:spcPts val="1800"/>
              </a:spcBef>
              <a:spcAft>
                <a:spcPts val="0"/>
              </a:spcAft>
              <a:buFont typeface="Jacobs Chronos Light" panose="010B0403030503030204" pitchFamily="34" charset="0"/>
              <a:buNone/>
            </a:pPr>
            <a:r>
              <a:rPr lang="en-AU" sz="1800" kern="1200" dirty="0">
                <a:solidFill>
                  <a:schemeClr val="tx1"/>
                </a:solidFill>
                <a:latin typeface="+mn-lt"/>
                <a:ea typeface="+mn-ea"/>
                <a:cs typeface="JacobsChronos" panose="020B0604020202020204" pitchFamily="34" charset="0"/>
              </a:rPr>
              <a:t> </a:t>
            </a:r>
          </a:p>
        </p:txBody>
      </p:sp>
      <p:sp>
        <p:nvSpPr>
          <p:cNvPr id="6" name="TextBox 5">
            <a:extLst>
              <a:ext uri="{FF2B5EF4-FFF2-40B4-BE49-F238E27FC236}">
                <a16:creationId xmlns:a16="http://schemas.microsoft.com/office/drawing/2014/main" id="{BC7C20BF-C454-4149-A416-6BA7A4AD1EE7}"/>
              </a:ext>
            </a:extLst>
          </p:cNvPr>
          <p:cNvSpPr txBox="1"/>
          <p:nvPr userDrawn="1"/>
        </p:nvSpPr>
        <p:spPr>
          <a:xfrm>
            <a:off x="310720" y="566191"/>
            <a:ext cx="11271871" cy="430887"/>
          </a:xfrm>
          <a:prstGeom prst="rect">
            <a:avLst/>
          </a:prstGeom>
          <a:noFill/>
        </p:spPr>
        <p:txBody>
          <a:bodyPr wrap="square" lIns="0" tIns="0" rIns="0" bIns="0" rtlCol="0" anchor="ctr">
            <a:spAutoFit/>
          </a:bodyPr>
          <a:lstStyle/>
          <a:p>
            <a:r>
              <a:rPr lang="en-AU" sz="2800" b="1" baseline="0" dirty="0">
                <a:solidFill>
                  <a:schemeClr val="tx1"/>
                </a:solidFill>
                <a:latin typeface="+mj-lt"/>
                <a:cs typeface="JacobsChronos" panose="020B0604020202020204" pitchFamily="34" charset="0"/>
              </a:rPr>
              <a:t>Copyright Notice</a:t>
            </a:r>
            <a:endParaRPr lang="en-AU" sz="2800" b="1" dirty="0">
              <a:solidFill>
                <a:schemeClr val="tx1"/>
              </a:solidFill>
              <a:latin typeface="+mj-lt"/>
              <a:cs typeface="JacobsChronos" panose="020B0604020202020204" pitchFamily="34" charset="0"/>
            </a:endParaRPr>
          </a:p>
        </p:txBody>
      </p:sp>
      <p:sp>
        <p:nvSpPr>
          <p:cNvPr id="9" name="Footer Placeholder 3">
            <a:extLst>
              <a:ext uri="{FF2B5EF4-FFF2-40B4-BE49-F238E27FC236}">
                <a16:creationId xmlns:a16="http://schemas.microsoft.com/office/drawing/2014/main" id="{36DFFAEF-D71C-4488-A77D-ADA5E3D45450}"/>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dirty="0"/>
              <a:t>©Jacobs 2020</a:t>
            </a:r>
          </a:p>
        </p:txBody>
      </p:sp>
    </p:spTree>
    <p:extLst>
      <p:ext uri="{BB962C8B-B14F-4D97-AF65-F5344CB8AC3E}">
        <p14:creationId xmlns:p14="http://schemas.microsoft.com/office/powerpoint/2010/main" val="3047755999"/>
      </p:ext>
    </p:extLst>
  </p:cSld>
  <p:clrMapOvr>
    <a:overrideClrMapping bg1="dk1" tx1="lt1" bg2="dk2" tx2="lt2" accent1="accent1" accent2="accent2" accent3="accent3" accent4="accent4" accent5="accent5" accent6="accent6" hlink="hlink" folHlink="folHlink"/>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A2D58CE-3569-4A31-8F35-C1117D97B021}"/>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5C91307B-8EB1-469A-B7D2-B5DFB3774BB9}"/>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5" name="TextBox 4">
            <a:extLst>
              <a:ext uri="{FF2B5EF4-FFF2-40B4-BE49-F238E27FC236}">
                <a16:creationId xmlns:a16="http://schemas.microsoft.com/office/drawing/2014/main" id="{773015B5-9BC6-488B-8F2B-CA18275E9F96}"/>
              </a:ext>
            </a:extLst>
          </p:cNvPr>
          <p:cNvSpPr txBox="1"/>
          <p:nvPr userDrawn="1"/>
        </p:nvSpPr>
        <p:spPr>
          <a:xfrm>
            <a:off x="310720" y="1295400"/>
            <a:ext cx="11254875" cy="3794606"/>
          </a:xfrm>
          <a:prstGeom prst="rect">
            <a:avLst/>
          </a:prstGeom>
          <a:noFill/>
        </p:spPr>
        <p:txBody>
          <a:bodyPr wrap="square" lIns="0" tIns="0" rIns="0" bIns="0" rtlCol="0">
            <a:noAutofit/>
          </a:bodyPr>
          <a:lstStyle/>
          <a:p>
            <a:pPr lvl="0">
              <a:spcAft>
                <a:spcPts val="600"/>
              </a:spcAft>
            </a:pPr>
            <a:r>
              <a:rPr lang="en-US" sz="1800" kern="1200" dirty="0">
                <a:solidFill>
                  <a:schemeClr val="tx1"/>
                </a:solidFill>
                <a:effectLst/>
                <a:latin typeface="+mn-lt"/>
                <a:ea typeface="+mn-ea"/>
                <a:cs typeface="+mn-cs"/>
              </a:rPr>
              <a:t>Statements made in this presentation that are not based on historical fact are forward-looking statements. Although such statements are based on management's current estimates and expectations, and currently available competitive, financial, and economic data, forward-looking statements are inherently uncertain, and you should not place undue reliance on such statements as actual results may differ materially. We caution the reader that there are a variety of risks, uncertainties and other factors that could cause actual results to differ materially from what is contained, projected or implied by our forward-looking statements. For a description of some additional factors that may occur that could cause actual results to differ from our forward-looking statements, see our most recent Annual Report on Form 10-K, and in particular the discussions contained under Item 1 - Business; Item 1A - Risk Factors; Item 3 - Legal Proceedings; and Item 7 - Management's Discussion and Analysis of Financial Condition and Results of Operations, as well as the Company’s other filings with the Securities and Exchange Commission. The Company is not under any duty to update any of the forward-looking statements after the date of this presentation to conform to actual results, except as required by applicable law.</a:t>
            </a:r>
            <a:endParaRPr lang="en-AU" sz="1800" kern="1200" dirty="0">
              <a:solidFill>
                <a:schemeClr val="tx1"/>
              </a:solidFill>
              <a:effectLst/>
              <a:latin typeface="+mn-lt"/>
              <a:ea typeface="+mn-ea"/>
              <a:cs typeface="JacobsChronos" panose="020B0604020202020204" pitchFamily="34" charset="0"/>
            </a:endParaRPr>
          </a:p>
        </p:txBody>
      </p:sp>
      <p:sp>
        <p:nvSpPr>
          <p:cNvPr id="6" name="TextBox 5">
            <a:extLst>
              <a:ext uri="{FF2B5EF4-FFF2-40B4-BE49-F238E27FC236}">
                <a16:creationId xmlns:a16="http://schemas.microsoft.com/office/drawing/2014/main" id="{DE573007-CD7F-415E-AE98-19BB33CFAB44}"/>
              </a:ext>
            </a:extLst>
          </p:cNvPr>
          <p:cNvSpPr txBox="1"/>
          <p:nvPr userDrawn="1"/>
        </p:nvSpPr>
        <p:spPr>
          <a:xfrm>
            <a:off x="310721" y="523987"/>
            <a:ext cx="11282452" cy="430887"/>
          </a:xfrm>
          <a:prstGeom prst="rect">
            <a:avLst/>
          </a:prstGeom>
          <a:noFill/>
        </p:spPr>
        <p:txBody>
          <a:bodyPr wrap="square" lIns="0" tIns="0" rIns="0" bIns="0" rtlCol="0" anchor="ctr">
            <a:spAutoFit/>
          </a:bodyPr>
          <a:lstStyle/>
          <a:p>
            <a:r>
              <a:rPr lang="en-AU" sz="2800" b="1" baseline="0" dirty="0">
                <a:solidFill>
                  <a:schemeClr val="tx2"/>
                </a:solidFill>
                <a:latin typeface="+mj-lt"/>
                <a:cs typeface="JacobsChronos" panose="020B0604020202020204" pitchFamily="34" charset="0"/>
              </a:rPr>
              <a:t>Forward-Looking Statement Disclaimer</a:t>
            </a:r>
            <a:endParaRPr lang="en-AU" sz="2800" b="1" dirty="0">
              <a:solidFill>
                <a:schemeClr val="tx2"/>
              </a:solidFill>
              <a:latin typeface="+mj-lt"/>
              <a:cs typeface="JacobsChronos" panose="020B0604020202020204" pitchFamily="34" charset="0"/>
            </a:endParaRPr>
          </a:p>
        </p:txBody>
      </p:sp>
    </p:spTree>
    <p:extLst>
      <p:ext uri="{BB962C8B-B14F-4D97-AF65-F5344CB8AC3E}">
        <p14:creationId xmlns:p14="http://schemas.microsoft.com/office/powerpoint/2010/main" val="395669648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Jacobs Presence by Country">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834445A-061E-4F49-81F4-B40C60311D68}"/>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7" name="TextBox 6">
            <a:extLst>
              <a:ext uri="{FF2B5EF4-FFF2-40B4-BE49-F238E27FC236}">
                <a16:creationId xmlns:a16="http://schemas.microsoft.com/office/drawing/2014/main" id="{172CAE2E-F228-418B-907C-70E671CBC11C}"/>
              </a:ext>
            </a:extLst>
          </p:cNvPr>
          <p:cNvSpPr txBox="1"/>
          <p:nvPr userDrawn="1"/>
        </p:nvSpPr>
        <p:spPr>
          <a:xfrm>
            <a:off x="310720" y="566191"/>
            <a:ext cx="11271872" cy="430887"/>
          </a:xfrm>
          <a:prstGeom prst="rect">
            <a:avLst/>
          </a:prstGeom>
          <a:noFill/>
        </p:spPr>
        <p:txBody>
          <a:bodyPr wrap="square" lIns="0" tIns="0" rIns="0" bIns="0" rtlCol="0" anchor="ctr">
            <a:spAutoFit/>
          </a:bodyPr>
          <a:lstStyle/>
          <a:p>
            <a:r>
              <a:rPr lang="en-AU" sz="2800" b="1" baseline="0" dirty="0">
                <a:solidFill>
                  <a:schemeClr val="tx1"/>
                </a:solidFill>
                <a:latin typeface="+mj-lt"/>
                <a:cs typeface="JacobsChronos" panose="020B0604020202020204" pitchFamily="34" charset="0"/>
              </a:rPr>
              <a:t>Jacobs Color Palette</a:t>
            </a:r>
            <a:endParaRPr lang="en-AU" sz="2800" b="1" dirty="0">
              <a:solidFill>
                <a:schemeClr val="tx1"/>
              </a:solidFill>
              <a:latin typeface="+mj-lt"/>
              <a:cs typeface="JacobsChronos" panose="020B0604020202020204" pitchFamily="34" charset="0"/>
            </a:endParaRPr>
          </a:p>
        </p:txBody>
      </p:sp>
      <p:sp>
        <p:nvSpPr>
          <p:cNvPr id="9" name="Footer Placeholder 3">
            <a:extLst>
              <a:ext uri="{FF2B5EF4-FFF2-40B4-BE49-F238E27FC236}">
                <a16:creationId xmlns:a16="http://schemas.microsoft.com/office/drawing/2014/main" id="{014F7DA7-F1D6-438D-97DE-17A0E565B3D4}"/>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dirty="0"/>
              <a:t>©Jacobs 2020</a:t>
            </a:r>
          </a:p>
        </p:txBody>
      </p:sp>
      <p:grpSp>
        <p:nvGrpSpPr>
          <p:cNvPr id="8" name="Group 7">
            <a:extLst>
              <a:ext uri="{FF2B5EF4-FFF2-40B4-BE49-F238E27FC236}">
                <a16:creationId xmlns:a16="http://schemas.microsoft.com/office/drawing/2014/main" id="{029B803D-4B95-4FF6-A8D4-40725647875A}"/>
              </a:ext>
            </a:extLst>
          </p:cNvPr>
          <p:cNvGrpSpPr/>
          <p:nvPr userDrawn="1"/>
        </p:nvGrpSpPr>
        <p:grpSpPr>
          <a:xfrm>
            <a:off x="242835" y="1514011"/>
            <a:ext cx="7843161" cy="4281002"/>
            <a:chOff x="223816" y="1429204"/>
            <a:chExt cx="8249624" cy="4376226"/>
          </a:xfrm>
        </p:grpSpPr>
        <p:grpSp>
          <p:nvGrpSpPr>
            <p:cNvPr id="10" name="Group 9">
              <a:extLst>
                <a:ext uri="{FF2B5EF4-FFF2-40B4-BE49-F238E27FC236}">
                  <a16:creationId xmlns:a16="http://schemas.microsoft.com/office/drawing/2014/main" id="{B8BCAB89-047B-4A8F-BD96-FC606DD85110}"/>
                </a:ext>
              </a:extLst>
            </p:cNvPr>
            <p:cNvGrpSpPr/>
            <p:nvPr userDrawn="1"/>
          </p:nvGrpSpPr>
          <p:grpSpPr>
            <a:xfrm>
              <a:off x="233979" y="1429204"/>
              <a:ext cx="8229301" cy="877450"/>
              <a:chOff x="233979" y="1455132"/>
              <a:chExt cx="8229301" cy="877450"/>
            </a:xfrm>
          </p:grpSpPr>
          <p:sp>
            <p:nvSpPr>
              <p:cNvPr id="39" name="TextBox 38">
                <a:extLst>
                  <a:ext uri="{FF2B5EF4-FFF2-40B4-BE49-F238E27FC236}">
                    <a16:creationId xmlns:a16="http://schemas.microsoft.com/office/drawing/2014/main" id="{91CE0B9D-C60A-4291-8D01-9E70BE729865}"/>
                  </a:ext>
                </a:extLst>
              </p:cNvPr>
              <p:cNvSpPr txBox="1"/>
              <p:nvPr/>
            </p:nvSpPr>
            <p:spPr>
              <a:xfrm>
                <a:off x="233979" y="1455132"/>
                <a:ext cx="7928385" cy="369332"/>
              </a:xfrm>
              <a:prstGeom prst="rect">
                <a:avLst/>
              </a:prstGeom>
              <a:noFill/>
            </p:spPr>
            <p:txBody>
              <a:bodyPr wrap="square" rtlCol="0">
                <a:spAutoFit/>
              </a:bodyPr>
              <a:lstStyle/>
              <a:p>
                <a:r>
                  <a:rPr lang="en-AU" sz="1800" dirty="0">
                    <a:latin typeface="+mj-lt"/>
                  </a:rPr>
                  <a:t>Blues</a:t>
                </a:r>
              </a:p>
            </p:txBody>
          </p:sp>
          <p:grpSp>
            <p:nvGrpSpPr>
              <p:cNvPr id="40" name="Group 39">
                <a:extLst>
                  <a:ext uri="{FF2B5EF4-FFF2-40B4-BE49-F238E27FC236}">
                    <a16:creationId xmlns:a16="http://schemas.microsoft.com/office/drawing/2014/main" id="{60C3A677-EFB3-40F2-A8FD-70442BFA9DCC}"/>
                  </a:ext>
                </a:extLst>
              </p:cNvPr>
              <p:cNvGrpSpPr/>
              <p:nvPr/>
            </p:nvGrpSpPr>
            <p:grpSpPr>
              <a:xfrm>
                <a:off x="320040" y="1783939"/>
                <a:ext cx="8143240" cy="548643"/>
                <a:chOff x="320040" y="1783939"/>
                <a:chExt cx="7842324" cy="548643"/>
              </a:xfrm>
            </p:grpSpPr>
            <p:sp>
              <p:nvSpPr>
                <p:cNvPr id="41" name="Rectangle 40">
                  <a:extLst>
                    <a:ext uri="{FF2B5EF4-FFF2-40B4-BE49-F238E27FC236}">
                      <a16:creationId xmlns:a16="http://schemas.microsoft.com/office/drawing/2014/main" id="{4D78ADDA-BF44-4F1E-BDA5-ABA4634DC03B}"/>
                    </a:ext>
                  </a:extLst>
                </p:cNvPr>
                <p:cNvSpPr/>
                <p:nvPr/>
              </p:nvSpPr>
              <p:spPr>
                <a:xfrm>
                  <a:off x="320040" y="1783941"/>
                  <a:ext cx="1960581" cy="5486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chemeClr val="bg1"/>
                      </a:solidFill>
                      <a:latin typeface="+mj-lt"/>
                    </a:rPr>
                    <a:t>RGB 35 30 220</a:t>
                  </a:r>
                </a:p>
              </p:txBody>
            </p:sp>
            <p:sp>
              <p:nvSpPr>
                <p:cNvPr id="42" name="Rectangle 41">
                  <a:extLst>
                    <a:ext uri="{FF2B5EF4-FFF2-40B4-BE49-F238E27FC236}">
                      <a16:creationId xmlns:a16="http://schemas.microsoft.com/office/drawing/2014/main" id="{F6F40ADE-FC0A-400E-A28F-06D0A444F8BD}"/>
                    </a:ext>
                  </a:extLst>
                </p:cNvPr>
                <p:cNvSpPr/>
                <p:nvPr/>
              </p:nvSpPr>
              <p:spPr>
                <a:xfrm>
                  <a:off x="2280621" y="1783941"/>
                  <a:ext cx="1960581" cy="548641"/>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chemeClr val="bg1"/>
                      </a:solidFill>
                      <a:latin typeface="+mj-lt"/>
                    </a:rPr>
                    <a:t>RGB 10 125 255</a:t>
                  </a:r>
                </a:p>
              </p:txBody>
            </p:sp>
            <p:sp>
              <p:nvSpPr>
                <p:cNvPr id="43" name="Rectangle 42">
                  <a:extLst>
                    <a:ext uri="{FF2B5EF4-FFF2-40B4-BE49-F238E27FC236}">
                      <a16:creationId xmlns:a16="http://schemas.microsoft.com/office/drawing/2014/main" id="{72CB4F02-0608-43AA-8039-3EAE417781D2}"/>
                    </a:ext>
                  </a:extLst>
                </p:cNvPr>
                <p:cNvSpPr/>
                <p:nvPr/>
              </p:nvSpPr>
              <p:spPr>
                <a:xfrm>
                  <a:off x="4241202" y="1783940"/>
                  <a:ext cx="1960581" cy="548641"/>
                </a:xfrm>
                <a:prstGeom prst="rect">
                  <a:avLst/>
                </a:prstGeom>
                <a:solidFill>
                  <a:srgbClr val="5AE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chemeClr val="tx1"/>
                      </a:solidFill>
                      <a:latin typeface="+mj-lt"/>
                    </a:rPr>
                    <a:t>RGB 90 230 255</a:t>
                  </a:r>
                </a:p>
              </p:txBody>
            </p:sp>
            <p:sp>
              <p:nvSpPr>
                <p:cNvPr id="44" name="Rectangle 43">
                  <a:extLst>
                    <a:ext uri="{FF2B5EF4-FFF2-40B4-BE49-F238E27FC236}">
                      <a16:creationId xmlns:a16="http://schemas.microsoft.com/office/drawing/2014/main" id="{E52FC9C9-85EB-4136-A917-A02D140AFA1A}"/>
                    </a:ext>
                  </a:extLst>
                </p:cNvPr>
                <p:cNvSpPr/>
                <p:nvPr/>
              </p:nvSpPr>
              <p:spPr>
                <a:xfrm>
                  <a:off x="6201783" y="1783939"/>
                  <a:ext cx="1960581" cy="548641"/>
                </a:xfrm>
                <a:prstGeom prst="rect">
                  <a:avLst/>
                </a:prstGeom>
                <a:solidFill>
                  <a:srgbClr val="001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chemeClr val="bg1"/>
                      </a:solidFill>
                      <a:latin typeface="+mj-lt"/>
                    </a:rPr>
                    <a:t>RGB 0 30 85</a:t>
                  </a:r>
                </a:p>
              </p:txBody>
            </p:sp>
          </p:grpSp>
        </p:grpSp>
        <p:grpSp>
          <p:nvGrpSpPr>
            <p:cNvPr id="11" name="Group 10">
              <a:extLst>
                <a:ext uri="{FF2B5EF4-FFF2-40B4-BE49-F238E27FC236}">
                  <a16:creationId xmlns:a16="http://schemas.microsoft.com/office/drawing/2014/main" id="{A9CFA9E5-B02F-42FA-A897-9F40115BCF29}"/>
                </a:ext>
              </a:extLst>
            </p:cNvPr>
            <p:cNvGrpSpPr/>
            <p:nvPr userDrawn="1"/>
          </p:nvGrpSpPr>
          <p:grpSpPr>
            <a:xfrm>
              <a:off x="223818" y="2284396"/>
              <a:ext cx="8239462" cy="868286"/>
              <a:chOff x="223818" y="2470136"/>
              <a:chExt cx="8239462" cy="868286"/>
            </a:xfrm>
          </p:grpSpPr>
          <p:sp>
            <p:nvSpPr>
              <p:cNvPr id="33" name="TextBox 32">
                <a:extLst>
                  <a:ext uri="{FF2B5EF4-FFF2-40B4-BE49-F238E27FC236}">
                    <a16:creationId xmlns:a16="http://schemas.microsoft.com/office/drawing/2014/main" id="{7E850313-1CB4-4DE9-9898-CAC4F4C3683A}"/>
                  </a:ext>
                </a:extLst>
              </p:cNvPr>
              <p:cNvSpPr txBox="1"/>
              <p:nvPr/>
            </p:nvSpPr>
            <p:spPr>
              <a:xfrm>
                <a:off x="223818" y="2470136"/>
                <a:ext cx="7928385" cy="369332"/>
              </a:xfrm>
              <a:prstGeom prst="rect">
                <a:avLst/>
              </a:prstGeom>
              <a:noFill/>
            </p:spPr>
            <p:txBody>
              <a:bodyPr wrap="square" rtlCol="0">
                <a:spAutoFit/>
              </a:bodyPr>
              <a:lstStyle/>
              <a:p>
                <a:r>
                  <a:rPr lang="en-AU" sz="1800" dirty="0">
                    <a:latin typeface="+mj-lt"/>
                  </a:rPr>
                  <a:t>Purples</a:t>
                </a:r>
              </a:p>
            </p:txBody>
          </p:sp>
          <p:grpSp>
            <p:nvGrpSpPr>
              <p:cNvPr id="34" name="Group 33">
                <a:extLst>
                  <a:ext uri="{FF2B5EF4-FFF2-40B4-BE49-F238E27FC236}">
                    <a16:creationId xmlns:a16="http://schemas.microsoft.com/office/drawing/2014/main" id="{70CBD760-D745-4DD2-B058-260F953E1B58}"/>
                  </a:ext>
                </a:extLst>
              </p:cNvPr>
              <p:cNvGrpSpPr/>
              <p:nvPr/>
            </p:nvGrpSpPr>
            <p:grpSpPr>
              <a:xfrm>
                <a:off x="309880" y="2789779"/>
                <a:ext cx="8153400" cy="548643"/>
                <a:chOff x="320040" y="1783939"/>
                <a:chExt cx="7842324" cy="548643"/>
              </a:xfrm>
            </p:grpSpPr>
            <p:sp>
              <p:nvSpPr>
                <p:cNvPr id="35" name="Rectangle 34">
                  <a:extLst>
                    <a:ext uri="{FF2B5EF4-FFF2-40B4-BE49-F238E27FC236}">
                      <a16:creationId xmlns:a16="http://schemas.microsoft.com/office/drawing/2014/main" id="{7AAA81A9-053A-47E0-8A04-7E487566DA98}"/>
                    </a:ext>
                  </a:extLst>
                </p:cNvPr>
                <p:cNvSpPr/>
                <p:nvPr/>
              </p:nvSpPr>
              <p:spPr>
                <a:xfrm>
                  <a:off x="320040" y="1783941"/>
                  <a:ext cx="1960581" cy="548641"/>
                </a:xfrm>
                <a:prstGeom prst="rect">
                  <a:avLst/>
                </a:prstGeom>
                <a:solidFill>
                  <a:srgbClr val="6F0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chemeClr val="bg1"/>
                      </a:solidFill>
                      <a:latin typeface="+mj-lt"/>
                    </a:rPr>
                    <a:t>RGB 111 0 110</a:t>
                  </a:r>
                </a:p>
              </p:txBody>
            </p:sp>
            <p:sp>
              <p:nvSpPr>
                <p:cNvPr id="36" name="Rectangle 35">
                  <a:extLst>
                    <a:ext uri="{FF2B5EF4-FFF2-40B4-BE49-F238E27FC236}">
                      <a16:creationId xmlns:a16="http://schemas.microsoft.com/office/drawing/2014/main" id="{AE6192F2-7E00-4F9E-B909-0AC9243A3C4B}"/>
                    </a:ext>
                  </a:extLst>
                </p:cNvPr>
                <p:cNvSpPr/>
                <p:nvPr/>
              </p:nvSpPr>
              <p:spPr>
                <a:xfrm>
                  <a:off x="2280621" y="1783941"/>
                  <a:ext cx="1960581" cy="548641"/>
                </a:xfrm>
                <a:prstGeom prst="rect">
                  <a:avLst/>
                </a:prstGeom>
                <a:solidFill>
                  <a:srgbClr val="A80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chemeClr val="bg1"/>
                      </a:solidFill>
                      <a:latin typeface="+mj-lt"/>
                    </a:rPr>
                    <a:t>RGB 168 0 168</a:t>
                  </a:r>
                </a:p>
              </p:txBody>
            </p:sp>
            <p:sp>
              <p:nvSpPr>
                <p:cNvPr id="37" name="Rectangle 36">
                  <a:extLst>
                    <a:ext uri="{FF2B5EF4-FFF2-40B4-BE49-F238E27FC236}">
                      <a16:creationId xmlns:a16="http://schemas.microsoft.com/office/drawing/2014/main" id="{23D6008C-77AD-4BC6-B636-F2C920C1C4B0}"/>
                    </a:ext>
                  </a:extLst>
                </p:cNvPr>
                <p:cNvSpPr/>
                <p:nvPr/>
              </p:nvSpPr>
              <p:spPr>
                <a:xfrm>
                  <a:off x="4241202" y="1783940"/>
                  <a:ext cx="1960581" cy="548641"/>
                </a:xfrm>
                <a:prstGeom prst="rect">
                  <a:avLst/>
                </a:prstGeom>
                <a:solidFill>
                  <a:srgbClr val="D7A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chemeClr val="tx1"/>
                      </a:solidFill>
                      <a:latin typeface="+mj-lt"/>
                    </a:rPr>
                    <a:t>RGB 215 165 245</a:t>
                  </a:r>
                </a:p>
              </p:txBody>
            </p:sp>
            <p:sp>
              <p:nvSpPr>
                <p:cNvPr id="38" name="Rectangle 37">
                  <a:extLst>
                    <a:ext uri="{FF2B5EF4-FFF2-40B4-BE49-F238E27FC236}">
                      <a16:creationId xmlns:a16="http://schemas.microsoft.com/office/drawing/2014/main" id="{67B6A5E2-DF70-4C69-89FE-1A517B96FDBC}"/>
                    </a:ext>
                  </a:extLst>
                </p:cNvPr>
                <p:cNvSpPr/>
                <p:nvPr/>
              </p:nvSpPr>
              <p:spPr>
                <a:xfrm>
                  <a:off x="6201783" y="1783939"/>
                  <a:ext cx="1960581" cy="548641"/>
                </a:xfrm>
                <a:prstGeom prst="rect">
                  <a:avLst/>
                </a:prstGeom>
                <a:solidFill>
                  <a:srgbClr val="460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chemeClr val="bg1"/>
                      </a:solidFill>
                      <a:latin typeface="+mj-lt"/>
                    </a:rPr>
                    <a:t>RGB 70 15 50</a:t>
                  </a:r>
                </a:p>
              </p:txBody>
            </p:sp>
          </p:grpSp>
        </p:grpSp>
        <p:grpSp>
          <p:nvGrpSpPr>
            <p:cNvPr id="12" name="Group 11">
              <a:extLst>
                <a:ext uri="{FF2B5EF4-FFF2-40B4-BE49-F238E27FC236}">
                  <a16:creationId xmlns:a16="http://schemas.microsoft.com/office/drawing/2014/main" id="{D213FEEB-1B45-4EFF-B44F-E3B66BADBC5F}"/>
                </a:ext>
              </a:extLst>
            </p:cNvPr>
            <p:cNvGrpSpPr/>
            <p:nvPr userDrawn="1"/>
          </p:nvGrpSpPr>
          <p:grpSpPr>
            <a:xfrm>
              <a:off x="223817" y="3116997"/>
              <a:ext cx="8249623" cy="873287"/>
              <a:chOff x="223817" y="3566019"/>
              <a:chExt cx="8249623" cy="873287"/>
            </a:xfrm>
          </p:grpSpPr>
          <p:sp>
            <p:nvSpPr>
              <p:cNvPr id="27" name="TextBox 26">
                <a:extLst>
                  <a:ext uri="{FF2B5EF4-FFF2-40B4-BE49-F238E27FC236}">
                    <a16:creationId xmlns:a16="http://schemas.microsoft.com/office/drawing/2014/main" id="{8EEC8ECE-A7F8-482E-A1B0-E686BC0DD0ED}"/>
                  </a:ext>
                </a:extLst>
              </p:cNvPr>
              <p:cNvSpPr txBox="1"/>
              <p:nvPr/>
            </p:nvSpPr>
            <p:spPr>
              <a:xfrm>
                <a:off x="223817" y="3566019"/>
                <a:ext cx="7928385" cy="369332"/>
              </a:xfrm>
              <a:prstGeom prst="rect">
                <a:avLst/>
              </a:prstGeom>
              <a:noFill/>
            </p:spPr>
            <p:txBody>
              <a:bodyPr wrap="square" rtlCol="0">
                <a:spAutoFit/>
              </a:bodyPr>
              <a:lstStyle/>
              <a:p>
                <a:r>
                  <a:rPr lang="en-AU" sz="1800" dirty="0">
                    <a:latin typeface="+mj-lt"/>
                  </a:rPr>
                  <a:t>Reds</a:t>
                </a:r>
              </a:p>
            </p:txBody>
          </p:sp>
          <p:grpSp>
            <p:nvGrpSpPr>
              <p:cNvPr id="28" name="Group 27">
                <a:extLst>
                  <a:ext uri="{FF2B5EF4-FFF2-40B4-BE49-F238E27FC236}">
                    <a16:creationId xmlns:a16="http://schemas.microsoft.com/office/drawing/2014/main" id="{2EA49DE8-7ECA-43BE-A8A4-6E4BE47D81FF}"/>
                  </a:ext>
                </a:extLst>
              </p:cNvPr>
              <p:cNvGrpSpPr/>
              <p:nvPr/>
            </p:nvGrpSpPr>
            <p:grpSpPr>
              <a:xfrm>
                <a:off x="320040" y="3890663"/>
                <a:ext cx="8153400" cy="548643"/>
                <a:chOff x="320040" y="1783939"/>
                <a:chExt cx="7842324" cy="548643"/>
              </a:xfrm>
            </p:grpSpPr>
            <p:sp>
              <p:nvSpPr>
                <p:cNvPr id="29" name="Rectangle 28">
                  <a:extLst>
                    <a:ext uri="{FF2B5EF4-FFF2-40B4-BE49-F238E27FC236}">
                      <a16:creationId xmlns:a16="http://schemas.microsoft.com/office/drawing/2014/main" id="{D87E6017-CADB-4F44-98A3-6476B3DCEB47}"/>
                    </a:ext>
                  </a:extLst>
                </p:cNvPr>
                <p:cNvSpPr/>
                <p:nvPr/>
              </p:nvSpPr>
              <p:spPr>
                <a:xfrm>
                  <a:off x="320040" y="1783941"/>
                  <a:ext cx="1960581" cy="548641"/>
                </a:xfrm>
                <a:prstGeom prst="rect">
                  <a:avLst/>
                </a:prstGeom>
                <a:solidFill>
                  <a:srgbClr val="D72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chemeClr val="bg1"/>
                      </a:solidFill>
                      <a:latin typeface="+mj-lt"/>
                    </a:rPr>
                    <a:t>RGB 215 40 80</a:t>
                  </a:r>
                </a:p>
              </p:txBody>
            </p:sp>
            <p:sp>
              <p:nvSpPr>
                <p:cNvPr id="30" name="Rectangle 29">
                  <a:extLst>
                    <a:ext uri="{FF2B5EF4-FFF2-40B4-BE49-F238E27FC236}">
                      <a16:creationId xmlns:a16="http://schemas.microsoft.com/office/drawing/2014/main" id="{8B1D1189-1B40-4563-97CC-05FD715712A8}"/>
                    </a:ext>
                  </a:extLst>
                </p:cNvPr>
                <p:cNvSpPr/>
                <p:nvPr/>
              </p:nvSpPr>
              <p:spPr>
                <a:xfrm>
                  <a:off x="2280621" y="1783941"/>
                  <a:ext cx="1960581" cy="548641"/>
                </a:xfrm>
                <a:prstGeom prst="rect">
                  <a:avLst/>
                </a:prstGeom>
                <a:solidFill>
                  <a:srgbClr val="FF46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chemeClr val="bg1"/>
                      </a:solidFill>
                      <a:latin typeface="+mj-lt"/>
                    </a:rPr>
                    <a:t>RGB 255 70 95</a:t>
                  </a:r>
                </a:p>
              </p:txBody>
            </p:sp>
            <p:sp>
              <p:nvSpPr>
                <p:cNvPr id="31" name="Rectangle 30">
                  <a:extLst>
                    <a:ext uri="{FF2B5EF4-FFF2-40B4-BE49-F238E27FC236}">
                      <a16:creationId xmlns:a16="http://schemas.microsoft.com/office/drawing/2014/main" id="{71836AA9-05B9-4E33-A06C-8E6DE6A1247D}"/>
                    </a:ext>
                  </a:extLst>
                </p:cNvPr>
                <p:cNvSpPr/>
                <p:nvPr/>
              </p:nvSpPr>
              <p:spPr>
                <a:xfrm>
                  <a:off x="4241202" y="1783940"/>
                  <a:ext cx="1960581" cy="548641"/>
                </a:xfrm>
                <a:prstGeom prst="rect">
                  <a:avLst/>
                </a:prstGeom>
                <a:solidFill>
                  <a:srgbClr val="F591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chemeClr val="tx1"/>
                      </a:solidFill>
                      <a:latin typeface="+mj-lt"/>
                    </a:rPr>
                    <a:t>RGB 245 145 145</a:t>
                  </a:r>
                </a:p>
              </p:txBody>
            </p:sp>
            <p:sp>
              <p:nvSpPr>
                <p:cNvPr id="32" name="Rectangle 31">
                  <a:extLst>
                    <a:ext uri="{FF2B5EF4-FFF2-40B4-BE49-F238E27FC236}">
                      <a16:creationId xmlns:a16="http://schemas.microsoft.com/office/drawing/2014/main" id="{586261C2-09F5-4C98-AB7C-8C061BDF0B96}"/>
                    </a:ext>
                  </a:extLst>
                </p:cNvPr>
                <p:cNvSpPr/>
                <p:nvPr/>
              </p:nvSpPr>
              <p:spPr>
                <a:xfrm>
                  <a:off x="6201783" y="1783939"/>
                  <a:ext cx="1960581" cy="548641"/>
                </a:xfrm>
                <a:prstGeom prst="rect">
                  <a:avLst/>
                </a:prstGeom>
                <a:solidFill>
                  <a:srgbClr val="69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chemeClr val="bg1"/>
                      </a:solidFill>
                      <a:latin typeface="+mj-lt"/>
                    </a:rPr>
                    <a:t>RGB 105 10 40</a:t>
                  </a:r>
                </a:p>
              </p:txBody>
            </p:sp>
          </p:grpSp>
        </p:grpSp>
        <p:grpSp>
          <p:nvGrpSpPr>
            <p:cNvPr id="13" name="Group 12">
              <a:extLst>
                <a:ext uri="{FF2B5EF4-FFF2-40B4-BE49-F238E27FC236}">
                  <a16:creationId xmlns:a16="http://schemas.microsoft.com/office/drawing/2014/main" id="{545071A4-EBB5-4C44-A37D-2F9AD8BD432B}"/>
                </a:ext>
              </a:extLst>
            </p:cNvPr>
            <p:cNvGrpSpPr/>
            <p:nvPr userDrawn="1"/>
          </p:nvGrpSpPr>
          <p:grpSpPr>
            <a:xfrm>
              <a:off x="223816" y="4005936"/>
              <a:ext cx="8239463" cy="905011"/>
              <a:chOff x="223816" y="4543737"/>
              <a:chExt cx="8239463" cy="905011"/>
            </a:xfrm>
          </p:grpSpPr>
          <p:sp>
            <p:nvSpPr>
              <p:cNvPr id="21" name="TextBox 20">
                <a:extLst>
                  <a:ext uri="{FF2B5EF4-FFF2-40B4-BE49-F238E27FC236}">
                    <a16:creationId xmlns:a16="http://schemas.microsoft.com/office/drawing/2014/main" id="{A63B2D5E-9BE0-4037-B5F8-AC7DBDE23F60}"/>
                  </a:ext>
                </a:extLst>
              </p:cNvPr>
              <p:cNvSpPr txBox="1"/>
              <p:nvPr/>
            </p:nvSpPr>
            <p:spPr>
              <a:xfrm>
                <a:off x="223816" y="4543737"/>
                <a:ext cx="7928385" cy="369332"/>
              </a:xfrm>
              <a:prstGeom prst="rect">
                <a:avLst/>
              </a:prstGeom>
              <a:noFill/>
            </p:spPr>
            <p:txBody>
              <a:bodyPr wrap="square" rtlCol="0">
                <a:spAutoFit/>
              </a:bodyPr>
              <a:lstStyle/>
              <a:p>
                <a:r>
                  <a:rPr lang="en-AU" sz="1800" dirty="0">
                    <a:latin typeface="+mj-lt"/>
                  </a:rPr>
                  <a:t>Yellows</a:t>
                </a:r>
              </a:p>
            </p:txBody>
          </p:sp>
          <p:grpSp>
            <p:nvGrpSpPr>
              <p:cNvPr id="22" name="Group 21">
                <a:extLst>
                  <a:ext uri="{FF2B5EF4-FFF2-40B4-BE49-F238E27FC236}">
                    <a16:creationId xmlns:a16="http://schemas.microsoft.com/office/drawing/2014/main" id="{976F7C61-851B-4A03-AB2F-B05C90D73B46}"/>
                  </a:ext>
                </a:extLst>
              </p:cNvPr>
              <p:cNvGrpSpPr/>
              <p:nvPr/>
            </p:nvGrpSpPr>
            <p:grpSpPr>
              <a:xfrm>
                <a:off x="309880" y="4900105"/>
                <a:ext cx="8153399" cy="548643"/>
                <a:chOff x="320040" y="1783939"/>
                <a:chExt cx="7842324" cy="548643"/>
              </a:xfrm>
            </p:grpSpPr>
            <p:sp>
              <p:nvSpPr>
                <p:cNvPr id="23" name="Rectangle 22">
                  <a:extLst>
                    <a:ext uri="{FF2B5EF4-FFF2-40B4-BE49-F238E27FC236}">
                      <a16:creationId xmlns:a16="http://schemas.microsoft.com/office/drawing/2014/main" id="{0C68306D-EEEE-4DAB-B41F-4CCCF4518EE2}"/>
                    </a:ext>
                  </a:extLst>
                </p:cNvPr>
                <p:cNvSpPr/>
                <p:nvPr/>
              </p:nvSpPr>
              <p:spPr>
                <a:xfrm>
                  <a:off x="320040" y="1783941"/>
                  <a:ext cx="1960581" cy="548641"/>
                </a:xfrm>
                <a:prstGeom prst="rect">
                  <a:avLst/>
                </a:prstGeom>
                <a:solidFill>
                  <a:srgbClr val="FFA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chemeClr val="bg1"/>
                      </a:solidFill>
                      <a:latin typeface="+mj-lt"/>
                    </a:rPr>
                    <a:t>RGB 255 160 20</a:t>
                  </a:r>
                </a:p>
              </p:txBody>
            </p:sp>
            <p:sp>
              <p:nvSpPr>
                <p:cNvPr id="24" name="Rectangle 23">
                  <a:extLst>
                    <a:ext uri="{FF2B5EF4-FFF2-40B4-BE49-F238E27FC236}">
                      <a16:creationId xmlns:a16="http://schemas.microsoft.com/office/drawing/2014/main" id="{1C2E728D-B444-4F1A-B2D3-C588D578141B}"/>
                    </a:ext>
                  </a:extLst>
                </p:cNvPr>
                <p:cNvSpPr/>
                <p:nvPr/>
              </p:nvSpPr>
              <p:spPr>
                <a:xfrm>
                  <a:off x="2280621" y="1783941"/>
                  <a:ext cx="1960581" cy="548641"/>
                </a:xfrm>
                <a:prstGeom prst="rect">
                  <a:avLst/>
                </a:prstGeom>
                <a:solidFill>
                  <a:srgbClr val="FFB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chemeClr val="bg1"/>
                      </a:solidFill>
                      <a:latin typeface="+mj-lt"/>
                    </a:rPr>
                    <a:t>RGB 255 180 30</a:t>
                  </a:r>
                </a:p>
              </p:txBody>
            </p:sp>
            <p:sp>
              <p:nvSpPr>
                <p:cNvPr id="25" name="Rectangle 24">
                  <a:extLst>
                    <a:ext uri="{FF2B5EF4-FFF2-40B4-BE49-F238E27FC236}">
                      <a16:creationId xmlns:a16="http://schemas.microsoft.com/office/drawing/2014/main" id="{5D526E2D-71B1-4AEE-9839-FE0C427A2B01}"/>
                    </a:ext>
                  </a:extLst>
                </p:cNvPr>
                <p:cNvSpPr/>
                <p:nvPr/>
              </p:nvSpPr>
              <p:spPr>
                <a:xfrm>
                  <a:off x="4241202" y="1783940"/>
                  <a:ext cx="1960581" cy="548641"/>
                </a:xfrm>
                <a:prstGeom prst="rect">
                  <a:avLst/>
                </a:prstGeom>
                <a:solidFill>
                  <a:srgbClr val="FFDC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chemeClr val="tx1"/>
                      </a:solidFill>
                      <a:latin typeface="+mj-lt"/>
                    </a:rPr>
                    <a:t>RGB 255 220 120</a:t>
                  </a:r>
                </a:p>
              </p:txBody>
            </p:sp>
            <p:sp>
              <p:nvSpPr>
                <p:cNvPr id="26" name="Rectangle 25">
                  <a:extLst>
                    <a:ext uri="{FF2B5EF4-FFF2-40B4-BE49-F238E27FC236}">
                      <a16:creationId xmlns:a16="http://schemas.microsoft.com/office/drawing/2014/main" id="{811521E0-B9CC-4572-A90A-72F07A58DF6F}"/>
                    </a:ext>
                  </a:extLst>
                </p:cNvPr>
                <p:cNvSpPr/>
                <p:nvPr/>
              </p:nvSpPr>
              <p:spPr>
                <a:xfrm>
                  <a:off x="6201783" y="1783939"/>
                  <a:ext cx="1960581" cy="548641"/>
                </a:xfrm>
                <a:prstGeom prst="rect">
                  <a:avLst/>
                </a:prstGeom>
                <a:solidFill>
                  <a:srgbClr val="A04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chemeClr val="bg1"/>
                      </a:solidFill>
                      <a:latin typeface="+mj-lt"/>
                    </a:rPr>
                    <a:t>RGB 160 75 0</a:t>
                  </a:r>
                </a:p>
              </p:txBody>
            </p:sp>
          </p:grpSp>
        </p:grpSp>
        <p:grpSp>
          <p:nvGrpSpPr>
            <p:cNvPr id="14" name="Group 13">
              <a:extLst>
                <a:ext uri="{FF2B5EF4-FFF2-40B4-BE49-F238E27FC236}">
                  <a16:creationId xmlns:a16="http://schemas.microsoft.com/office/drawing/2014/main" id="{21DC945A-A14D-44D8-8578-F5E7CD79D2AB}"/>
                </a:ext>
              </a:extLst>
            </p:cNvPr>
            <p:cNvGrpSpPr/>
            <p:nvPr userDrawn="1"/>
          </p:nvGrpSpPr>
          <p:grpSpPr>
            <a:xfrm>
              <a:off x="233979" y="4889050"/>
              <a:ext cx="8239461" cy="916380"/>
              <a:chOff x="223819" y="4532368"/>
              <a:chExt cx="8239461" cy="916380"/>
            </a:xfrm>
          </p:grpSpPr>
          <p:sp>
            <p:nvSpPr>
              <p:cNvPr id="15" name="TextBox 14">
                <a:extLst>
                  <a:ext uri="{FF2B5EF4-FFF2-40B4-BE49-F238E27FC236}">
                    <a16:creationId xmlns:a16="http://schemas.microsoft.com/office/drawing/2014/main" id="{DBD19E9B-0DA2-4029-8453-2B8375913AE6}"/>
                  </a:ext>
                </a:extLst>
              </p:cNvPr>
              <p:cNvSpPr txBox="1"/>
              <p:nvPr/>
            </p:nvSpPr>
            <p:spPr>
              <a:xfrm>
                <a:off x="223819" y="4532368"/>
                <a:ext cx="7928385" cy="369332"/>
              </a:xfrm>
              <a:prstGeom prst="rect">
                <a:avLst/>
              </a:prstGeom>
              <a:noFill/>
            </p:spPr>
            <p:txBody>
              <a:bodyPr wrap="square" rtlCol="0">
                <a:spAutoFit/>
              </a:bodyPr>
              <a:lstStyle/>
              <a:p>
                <a:r>
                  <a:rPr lang="en-AU" sz="1800" dirty="0">
                    <a:latin typeface="+mj-lt"/>
                  </a:rPr>
                  <a:t>Greens</a:t>
                </a:r>
              </a:p>
            </p:txBody>
          </p:sp>
          <p:grpSp>
            <p:nvGrpSpPr>
              <p:cNvPr id="16" name="Group 15">
                <a:extLst>
                  <a:ext uri="{FF2B5EF4-FFF2-40B4-BE49-F238E27FC236}">
                    <a16:creationId xmlns:a16="http://schemas.microsoft.com/office/drawing/2014/main" id="{DEA1F6F2-71F8-4E54-A89C-123847C9317D}"/>
                  </a:ext>
                </a:extLst>
              </p:cNvPr>
              <p:cNvGrpSpPr/>
              <p:nvPr/>
            </p:nvGrpSpPr>
            <p:grpSpPr>
              <a:xfrm>
                <a:off x="309880" y="4900105"/>
                <a:ext cx="8153400" cy="548643"/>
                <a:chOff x="320040" y="1783939"/>
                <a:chExt cx="7842324" cy="548643"/>
              </a:xfrm>
            </p:grpSpPr>
            <p:sp>
              <p:nvSpPr>
                <p:cNvPr id="17" name="Rectangle 16">
                  <a:extLst>
                    <a:ext uri="{FF2B5EF4-FFF2-40B4-BE49-F238E27FC236}">
                      <a16:creationId xmlns:a16="http://schemas.microsoft.com/office/drawing/2014/main" id="{F5B3E93F-2B37-453B-9EB2-4B123A70E116}"/>
                    </a:ext>
                  </a:extLst>
                </p:cNvPr>
                <p:cNvSpPr/>
                <p:nvPr/>
              </p:nvSpPr>
              <p:spPr>
                <a:xfrm>
                  <a:off x="320040" y="1783941"/>
                  <a:ext cx="1960581" cy="548641"/>
                </a:xfrm>
                <a:prstGeom prst="rect">
                  <a:avLst/>
                </a:prstGeom>
                <a:solidFill>
                  <a:srgbClr val="007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chemeClr val="bg1"/>
                      </a:solidFill>
                      <a:latin typeface="+mj-lt"/>
                    </a:rPr>
                    <a:t>RGB 0 125 85</a:t>
                  </a:r>
                </a:p>
              </p:txBody>
            </p:sp>
            <p:sp>
              <p:nvSpPr>
                <p:cNvPr id="18" name="Rectangle 17">
                  <a:extLst>
                    <a:ext uri="{FF2B5EF4-FFF2-40B4-BE49-F238E27FC236}">
                      <a16:creationId xmlns:a16="http://schemas.microsoft.com/office/drawing/2014/main" id="{6275D9CF-C867-48C3-891E-555BB0AE975B}"/>
                    </a:ext>
                  </a:extLst>
                </p:cNvPr>
                <p:cNvSpPr/>
                <p:nvPr/>
              </p:nvSpPr>
              <p:spPr>
                <a:xfrm>
                  <a:off x="2280621" y="1783941"/>
                  <a:ext cx="1960581" cy="548641"/>
                </a:xfrm>
                <a:prstGeom prst="rect">
                  <a:avLst/>
                </a:prstGeom>
                <a:solidFill>
                  <a:srgbClr val="0AD2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chemeClr val="bg1"/>
                      </a:solidFill>
                      <a:latin typeface="+mj-lt"/>
                    </a:rPr>
                    <a:t>RGB 10 210 135</a:t>
                  </a:r>
                </a:p>
              </p:txBody>
            </p:sp>
            <p:sp>
              <p:nvSpPr>
                <p:cNvPr id="19" name="Rectangle 18">
                  <a:extLst>
                    <a:ext uri="{FF2B5EF4-FFF2-40B4-BE49-F238E27FC236}">
                      <a16:creationId xmlns:a16="http://schemas.microsoft.com/office/drawing/2014/main" id="{9A99C0A5-AD37-446D-BAED-40746F4A21A9}"/>
                    </a:ext>
                  </a:extLst>
                </p:cNvPr>
                <p:cNvSpPr/>
                <p:nvPr/>
              </p:nvSpPr>
              <p:spPr>
                <a:xfrm>
                  <a:off x="4241202" y="1783940"/>
                  <a:ext cx="1960581" cy="548641"/>
                </a:xfrm>
                <a:prstGeom prst="rect">
                  <a:avLst/>
                </a:prstGeom>
                <a:solidFill>
                  <a:srgbClr val="78FA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chemeClr val="tx1"/>
                      </a:solidFill>
                      <a:latin typeface="+mj-lt"/>
                    </a:rPr>
                    <a:t>RGB 120 250 200</a:t>
                  </a:r>
                </a:p>
              </p:txBody>
            </p:sp>
            <p:sp>
              <p:nvSpPr>
                <p:cNvPr id="20" name="Rectangle 19">
                  <a:extLst>
                    <a:ext uri="{FF2B5EF4-FFF2-40B4-BE49-F238E27FC236}">
                      <a16:creationId xmlns:a16="http://schemas.microsoft.com/office/drawing/2014/main" id="{D6457402-DD56-4E84-BA76-FC588DDB5F8D}"/>
                    </a:ext>
                  </a:extLst>
                </p:cNvPr>
                <p:cNvSpPr/>
                <p:nvPr/>
              </p:nvSpPr>
              <p:spPr>
                <a:xfrm>
                  <a:off x="6201783" y="1783939"/>
                  <a:ext cx="1960581" cy="548641"/>
                </a:xfrm>
                <a:prstGeom prst="rect">
                  <a:avLst/>
                </a:prstGeom>
                <a:solidFill>
                  <a:srgbClr val="003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chemeClr val="bg1"/>
                      </a:solidFill>
                      <a:latin typeface="+mj-lt"/>
                    </a:rPr>
                    <a:t>RGB 0 60 45</a:t>
                  </a:r>
                </a:p>
              </p:txBody>
            </p:sp>
          </p:grpSp>
        </p:grpSp>
      </p:grpSp>
      <p:grpSp>
        <p:nvGrpSpPr>
          <p:cNvPr id="45" name="Group 44">
            <a:extLst>
              <a:ext uri="{FF2B5EF4-FFF2-40B4-BE49-F238E27FC236}">
                <a16:creationId xmlns:a16="http://schemas.microsoft.com/office/drawing/2014/main" id="{0592A3B9-D694-4FD3-AEB2-E5B6D2BD51B6}"/>
              </a:ext>
            </a:extLst>
          </p:cNvPr>
          <p:cNvGrpSpPr/>
          <p:nvPr userDrawn="1"/>
        </p:nvGrpSpPr>
        <p:grpSpPr>
          <a:xfrm>
            <a:off x="8504600" y="1503060"/>
            <a:ext cx="2090020" cy="4277193"/>
            <a:chOff x="9356833" y="1672577"/>
            <a:chExt cx="2385820" cy="4362408"/>
          </a:xfrm>
        </p:grpSpPr>
        <p:grpSp>
          <p:nvGrpSpPr>
            <p:cNvPr id="46" name="Group 45">
              <a:extLst>
                <a:ext uri="{FF2B5EF4-FFF2-40B4-BE49-F238E27FC236}">
                  <a16:creationId xmlns:a16="http://schemas.microsoft.com/office/drawing/2014/main" id="{CED65D36-354B-4007-B44C-979735F8EA4A}"/>
                </a:ext>
              </a:extLst>
            </p:cNvPr>
            <p:cNvGrpSpPr/>
            <p:nvPr userDrawn="1"/>
          </p:nvGrpSpPr>
          <p:grpSpPr>
            <a:xfrm>
              <a:off x="9356834" y="1672577"/>
              <a:ext cx="2363761" cy="890336"/>
              <a:chOff x="9172160" y="1283148"/>
              <a:chExt cx="2363761" cy="890336"/>
            </a:xfrm>
          </p:grpSpPr>
          <p:sp>
            <p:nvSpPr>
              <p:cNvPr id="56" name="Rectangle 55">
                <a:extLst>
                  <a:ext uri="{FF2B5EF4-FFF2-40B4-BE49-F238E27FC236}">
                    <a16:creationId xmlns:a16="http://schemas.microsoft.com/office/drawing/2014/main" id="{3453BBA1-0F31-4B94-97F0-074DB859BE27}"/>
                  </a:ext>
                </a:extLst>
              </p:cNvPr>
              <p:cNvSpPr/>
              <p:nvPr/>
            </p:nvSpPr>
            <p:spPr>
              <a:xfrm>
                <a:off x="9281159" y="1624843"/>
                <a:ext cx="2254762" cy="54864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chemeClr val="bg1"/>
                    </a:solidFill>
                    <a:latin typeface="+mj-lt"/>
                  </a:rPr>
                  <a:t>RGB 0 0 0</a:t>
                </a:r>
              </a:p>
            </p:txBody>
          </p:sp>
          <p:sp>
            <p:nvSpPr>
              <p:cNvPr id="57" name="TextBox 56">
                <a:extLst>
                  <a:ext uri="{FF2B5EF4-FFF2-40B4-BE49-F238E27FC236}">
                    <a16:creationId xmlns:a16="http://schemas.microsoft.com/office/drawing/2014/main" id="{65379D49-F824-4153-B5BB-694CB0E84852}"/>
                  </a:ext>
                </a:extLst>
              </p:cNvPr>
              <p:cNvSpPr txBox="1"/>
              <p:nvPr/>
            </p:nvSpPr>
            <p:spPr>
              <a:xfrm>
                <a:off x="9172160" y="1283148"/>
                <a:ext cx="1508409" cy="369332"/>
              </a:xfrm>
              <a:prstGeom prst="rect">
                <a:avLst/>
              </a:prstGeom>
              <a:noFill/>
            </p:spPr>
            <p:txBody>
              <a:bodyPr wrap="square" rtlCol="0">
                <a:spAutoFit/>
              </a:bodyPr>
              <a:lstStyle/>
              <a:p>
                <a:r>
                  <a:rPr lang="en-AU" sz="1800" dirty="0">
                    <a:latin typeface="+mj-lt"/>
                  </a:rPr>
                  <a:t>Black</a:t>
                </a:r>
              </a:p>
            </p:txBody>
          </p:sp>
        </p:grpSp>
        <p:grpSp>
          <p:nvGrpSpPr>
            <p:cNvPr id="47" name="Group 46">
              <a:extLst>
                <a:ext uri="{FF2B5EF4-FFF2-40B4-BE49-F238E27FC236}">
                  <a16:creationId xmlns:a16="http://schemas.microsoft.com/office/drawing/2014/main" id="{3D0F67EF-6325-427E-AAB7-38CA8DB7D981}"/>
                </a:ext>
              </a:extLst>
            </p:cNvPr>
            <p:cNvGrpSpPr/>
            <p:nvPr userDrawn="1"/>
          </p:nvGrpSpPr>
          <p:grpSpPr>
            <a:xfrm>
              <a:off x="9356833" y="2528133"/>
              <a:ext cx="2363762" cy="879275"/>
              <a:chOff x="9152712" y="2182543"/>
              <a:chExt cx="2363762" cy="879275"/>
            </a:xfrm>
          </p:grpSpPr>
          <p:sp>
            <p:nvSpPr>
              <p:cNvPr id="54" name="Rectangle 53">
                <a:extLst>
                  <a:ext uri="{FF2B5EF4-FFF2-40B4-BE49-F238E27FC236}">
                    <a16:creationId xmlns:a16="http://schemas.microsoft.com/office/drawing/2014/main" id="{B430601F-522E-4B1A-9033-9A2C36ADBA7B}"/>
                  </a:ext>
                </a:extLst>
              </p:cNvPr>
              <p:cNvSpPr/>
              <p:nvPr/>
            </p:nvSpPr>
            <p:spPr>
              <a:xfrm>
                <a:off x="9304284" y="2518277"/>
                <a:ext cx="2212190" cy="543541"/>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chemeClr val="tx1"/>
                    </a:solidFill>
                    <a:latin typeface="+mj-lt"/>
                  </a:rPr>
                  <a:t>RGB 255 255 255</a:t>
                </a:r>
              </a:p>
            </p:txBody>
          </p:sp>
          <p:sp>
            <p:nvSpPr>
              <p:cNvPr id="55" name="TextBox 54">
                <a:extLst>
                  <a:ext uri="{FF2B5EF4-FFF2-40B4-BE49-F238E27FC236}">
                    <a16:creationId xmlns:a16="http://schemas.microsoft.com/office/drawing/2014/main" id="{D8924D86-9A47-4CBF-92DB-CF5858D654AA}"/>
                  </a:ext>
                </a:extLst>
              </p:cNvPr>
              <p:cNvSpPr txBox="1"/>
              <p:nvPr/>
            </p:nvSpPr>
            <p:spPr>
              <a:xfrm>
                <a:off x="9152712" y="2182543"/>
                <a:ext cx="1508409" cy="369332"/>
              </a:xfrm>
              <a:prstGeom prst="rect">
                <a:avLst/>
              </a:prstGeom>
              <a:noFill/>
            </p:spPr>
            <p:txBody>
              <a:bodyPr wrap="square" rtlCol="0">
                <a:spAutoFit/>
              </a:bodyPr>
              <a:lstStyle/>
              <a:p>
                <a:r>
                  <a:rPr lang="en-AU" sz="1800" dirty="0">
                    <a:latin typeface="+mj-lt"/>
                  </a:rPr>
                  <a:t>White</a:t>
                </a:r>
              </a:p>
            </p:txBody>
          </p:sp>
        </p:grpSp>
        <p:grpSp>
          <p:nvGrpSpPr>
            <p:cNvPr id="48" name="Group 47">
              <a:extLst>
                <a:ext uri="{FF2B5EF4-FFF2-40B4-BE49-F238E27FC236}">
                  <a16:creationId xmlns:a16="http://schemas.microsoft.com/office/drawing/2014/main" id="{748A177A-E39D-4848-A1AB-756C4906FB47}"/>
                </a:ext>
              </a:extLst>
            </p:cNvPr>
            <p:cNvGrpSpPr/>
            <p:nvPr userDrawn="1"/>
          </p:nvGrpSpPr>
          <p:grpSpPr>
            <a:xfrm>
              <a:off x="9390197" y="3368316"/>
              <a:ext cx="2352456" cy="2666669"/>
              <a:chOff x="9140896" y="3143161"/>
              <a:chExt cx="2352456" cy="2666669"/>
            </a:xfrm>
          </p:grpSpPr>
          <p:sp>
            <p:nvSpPr>
              <p:cNvPr id="49" name="Rectangle 48">
                <a:extLst>
                  <a:ext uri="{FF2B5EF4-FFF2-40B4-BE49-F238E27FC236}">
                    <a16:creationId xmlns:a16="http://schemas.microsoft.com/office/drawing/2014/main" id="{6D261C9A-6214-46B7-A65E-9DF79A6C5597}"/>
                  </a:ext>
                </a:extLst>
              </p:cNvPr>
              <p:cNvSpPr/>
              <p:nvPr/>
            </p:nvSpPr>
            <p:spPr>
              <a:xfrm>
                <a:off x="9281160" y="3473401"/>
                <a:ext cx="2212189" cy="583352"/>
              </a:xfrm>
              <a:prstGeom prst="rect">
                <a:avLst/>
              </a:prstGeom>
              <a:solidFill>
                <a:srgbClr val="33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chemeClr val="bg1"/>
                    </a:solidFill>
                    <a:latin typeface="+mj-lt"/>
                  </a:rPr>
                  <a:t>RGB 51 51 51</a:t>
                </a:r>
              </a:p>
            </p:txBody>
          </p:sp>
          <p:sp>
            <p:nvSpPr>
              <p:cNvPr id="50" name="Rectangle 49">
                <a:extLst>
                  <a:ext uri="{FF2B5EF4-FFF2-40B4-BE49-F238E27FC236}">
                    <a16:creationId xmlns:a16="http://schemas.microsoft.com/office/drawing/2014/main" id="{05215B7D-DD6B-430D-9CBE-718E8EC91461}"/>
                  </a:ext>
                </a:extLst>
              </p:cNvPr>
              <p:cNvSpPr/>
              <p:nvPr/>
            </p:nvSpPr>
            <p:spPr>
              <a:xfrm>
                <a:off x="9281160" y="4070342"/>
                <a:ext cx="2212192" cy="540023"/>
              </a:xfrm>
              <a:prstGeom prst="rect">
                <a:avLst/>
              </a:prstGeom>
              <a:solidFill>
                <a:srgbClr val="A5A5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chemeClr val="bg1"/>
                    </a:solidFill>
                    <a:latin typeface="+mj-lt"/>
                  </a:rPr>
                  <a:t>RGB 165 165 165</a:t>
                </a:r>
              </a:p>
            </p:txBody>
          </p:sp>
          <p:sp>
            <p:nvSpPr>
              <p:cNvPr id="51" name="Rectangle 50">
                <a:extLst>
                  <a:ext uri="{FF2B5EF4-FFF2-40B4-BE49-F238E27FC236}">
                    <a16:creationId xmlns:a16="http://schemas.microsoft.com/office/drawing/2014/main" id="{B017EE66-6186-4A3D-9827-25404E7EBE0F}"/>
                  </a:ext>
                </a:extLst>
              </p:cNvPr>
              <p:cNvSpPr/>
              <p:nvPr/>
            </p:nvSpPr>
            <p:spPr>
              <a:xfrm>
                <a:off x="9281161" y="4610363"/>
                <a:ext cx="2212191" cy="582034"/>
              </a:xfrm>
              <a:prstGeom prst="rect">
                <a:avLst/>
              </a:prstGeom>
              <a:solidFill>
                <a:srgbClr val="C8C8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chemeClr val="bg1"/>
                    </a:solidFill>
                    <a:latin typeface="+mj-lt"/>
                  </a:rPr>
                  <a:t>RGB 200 200 200</a:t>
                </a:r>
              </a:p>
            </p:txBody>
          </p:sp>
          <p:sp>
            <p:nvSpPr>
              <p:cNvPr id="52" name="Rectangle 51">
                <a:extLst>
                  <a:ext uri="{FF2B5EF4-FFF2-40B4-BE49-F238E27FC236}">
                    <a16:creationId xmlns:a16="http://schemas.microsoft.com/office/drawing/2014/main" id="{4A6446CE-357D-4836-92A7-27DE538E3001}"/>
                  </a:ext>
                </a:extLst>
              </p:cNvPr>
              <p:cNvSpPr/>
              <p:nvPr/>
            </p:nvSpPr>
            <p:spPr>
              <a:xfrm>
                <a:off x="9281160" y="5192397"/>
                <a:ext cx="2212189" cy="617433"/>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dirty="0">
                    <a:solidFill>
                      <a:schemeClr val="tx1"/>
                    </a:solidFill>
                    <a:latin typeface="+mj-lt"/>
                  </a:rPr>
                  <a:t>RGB 230 230 230</a:t>
                </a:r>
              </a:p>
            </p:txBody>
          </p:sp>
          <p:sp>
            <p:nvSpPr>
              <p:cNvPr id="53" name="TextBox 52">
                <a:extLst>
                  <a:ext uri="{FF2B5EF4-FFF2-40B4-BE49-F238E27FC236}">
                    <a16:creationId xmlns:a16="http://schemas.microsoft.com/office/drawing/2014/main" id="{AECDC51F-89BE-4CDE-8895-8067E59DC3F5}"/>
                  </a:ext>
                </a:extLst>
              </p:cNvPr>
              <p:cNvSpPr txBox="1"/>
              <p:nvPr/>
            </p:nvSpPr>
            <p:spPr>
              <a:xfrm>
                <a:off x="9140896" y="3143161"/>
                <a:ext cx="1508410" cy="376690"/>
              </a:xfrm>
              <a:prstGeom prst="rect">
                <a:avLst/>
              </a:prstGeom>
              <a:noFill/>
            </p:spPr>
            <p:txBody>
              <a:bodyPr wrap="square" rtlCol="0">
                <a:spAutoFit/>
              </a:bodyPr>
              <a:lstStyle/>
              <a:p>
                <a:r>
                  <a:rPr lang="en-AU" sz="1800" dirty="0">
                    <a:latin typeface="+mj-lt"/>
                  </a:rPr>
                  <a:t>Neutrals</a:t>
                </a:r>
              </a:p>
            </p:txBody>
          </p:sp>
        </p:grpSp>
      </p:grpSp>
      <p:sp>
        <p:nvSpPr>
          <p:cNvPr id="58" name="Rectangle 57">
            <a:extLst>
              <a:ext uri="{FF2B5EF4-FFF2-40B4-BE49-F238E27FC236}">
                <a16:creationId xmlns:a16="http://schemas.microsoft.com/office/drawing/2014/main" id="{F74059C9-919A-45A1-A03E-BEB36589E8E4}"/>
              </a:ext>
            </a:extLst>
          </p:cNvPr>
          <p:cNvSpPr/>
          <p:nvPr userDrawn="1"/>
        </p:nvSpPr>
        <p:spPr>
          <a:xfrm>
            <a:off x="320040" y="1077548"/>
            <a:ext cx="8849490" cy="323165"/>
          </a:xfrm>
          <a:prstGeom prst="rect">
            <a:avLst/>
          </a:prstGeom>
        </p:spPr>
        <p:txBody>
          <a:bodyPr wrap="square" lIns="0" tIns="0" rIns="0">
            <a:spAutoFit/>
          </a:bodyPr>
          <a:lstStyle/>
          <a:p>
            <a:pPr lvl="0"/>
            <a:r>
              <a:rPr lang="en-AU" sz="1800" b="1" dirty="0">
                <a:solidFill>
                  <a:schemeClr val="accent3"/>
                </a:solidFill>
                <a:latin typeface="+mn-lt"/>
                <a:cs typeface="JacobsChronos" pitchFamily="34" charset="0"/>
              </a:rPr>
              <a:t>Delete this slide before finalising your presentation</a:t>
            </a:r>
          </a:p>
        </p:txBody>
      </p:sp>
    </p:spTree>
    <p:extLst>
      <p:ext uri="{BB962C8B-B14F-4D97-AF65-F5344CB8AC3E}">
        <p14:creationId xmlns:p14="http://schemas.microsoft.com/office/powerpoint/2010/main" val="279554592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DB7C2-9DCE-477C-8B93-9DDBA8FD12DC}"/>
              </a:ext>
            </a:extLst>
          </p:cNvPr>
          <p:cNvSpPr>
            <a:spLocks noGrp="1"/>
          </p:cNvSpPr>
          <p:nvPr>
            <p:ph type="title" hasCustomPrompt="1"/>
          </p:nvPr>
        </p:nvSpPr>
        <p:spPr/>
        <p:txBody>
          <a:bodyPr/>
          <a:lstStyle>
            <a:lvl1pPr>
              <a:defRPr/>
            </a:lvl1pPr>
          </a:lstStyle>
          <a:p>
            <a:r>
              <a:rPr lang="en-AU" dirty="0"/>
              <a:t>Instructions for this template – PLEASE READ BEFORE CONTINUING</a:t>
            </a:r>
            <a:endParaRPr lang="en-US" dirty="0"/>
          </a:p>
        </p:txBody>
      </p:sp>
      <p:sp>
        <p:nvSpPr>
          <p:cNvPr id="3" name="Footer Placeholder 2">
            <a:extLst>
              <a:ext uri="{FF2B5EF4-FFF2-40B4-BE49-F238E27FC236}">
                <a16:creationId xmlns:a16="http://schemas.microsoft.com/office/drawing/2014/main" id="{CE428C74-04D1-478A-B50F-D0CC9DC84C00}"/>
              </a:ext>
            </a:extLst>
          </p:cNvPr>
          <p:cNvSpPr>
            <a:spLocks noGrp="1"/>
          </p:cNvSpPr>
          <p:nvPr>
            <p:ph type="ftr" sz="quarter" idx="10"/>
          </p:nvPr>
        </p:nvSpPr>
        <p:spPr/>
        <p:txBody>
          <a:bodyPr/>
          <a:lstStyle>
            <a:lvl1pPr>
              <a:defRPr/>
            </a:lvl1pPr>
          </a:lstStyle>
          <a:p>
            <a:r>
              <a:rPr lang="en-AU" dirty="0"/>
              <a:t>©Jacobs 2020</a:t>
            </a:r>
          </a:p>
        </p:txBody>
      </p:sp>
      <p:sp>
        <p:nvSpPr>
          <p:cNvPr id="5" name="Rectangle 4">
            <a:extLst>
              <a:ext uri="{FF2B5EF4-FFF2-40B4-BE49-F238E27FC236}">
                <a16:creationId xmlns:a16="http://schemas.microsoft.com/office/drawing/2014/main" id="{52639E23-1F27-4E36-B4F2-15023129F80A}"/>
              </a:ext>
            </a:extLst>
          </p:cNvPr>
          <p:cNvSpPr/>
          <p:nvPr userDrawn="1"/>
        </p:nvSpPr>
        <p:spPr>
          <a:xfrm>
            <a:off x="320040" y="1135182"/>
            <a:ext cx="11521439" cy="600164"/>
          </a:xfrm>
          <a:prstGeom prst="rect">
            <a:avLst/>
          </a:prstGeom>
        </p:spPr>
        <p:txBody>
          <a:bodyPr wrap="square" lIns="0" tIns="0" rIns="0">
            <a:spAutoFit/>
          </a:bodyPr>
          <a:lstStyle/>
          <a:p>
            <a:pPr lvl="0"/>
            <a:r>
              <a:rPr lang="en-AU" sz="1800" b="1" dirty="0">
                <a:solidFill>
                  <a:schemeClr val="accent3"/>
                </a:solidFill>
                <a:latin typeface="+mn-lt"/>
                <a:cs typeface="JacobsChronos" pitchFamily="34" charset="0"/>
              </a:rPr>
              <a:t>This template uses the Jacobs Chronos font throughout. Make sure this font is installed on your computer before continuing. </a:t>
            </a:r>
          </a:p>
        </p:txBody>
      </p:sp>
      <p:sp>
        <p:nvSpPr>
          <p:cNvPr id="14" name="Rectangle 13">
            <a:extLst>
              <a:ext uri="{FF2B5EF4-FFF2-40B4-BE49-F238E27FC236}">
                <a16:creationId xmlns:a16="http://schemas.microsoft.com/office/drawing/2014/main" id="{D27E198F-65BB-4F16-AB43-9D090118E33B}"/>
              </a:ext>
            </a:extLst>
          </p:cNvPr>
          <p:cNvSpPr/>
          <p:nvPr userDrawn="1"/>
        </p:nvSpPr>
        <p:spPr>
          <a:xfrm>
            <a:off x="3363524" y="1803624"/>
            <a:ext cx="8626168" cy="1031051"/>
          </a:xfrm>
          <a:prstGeom prst="rect">
            <a:avLst/>
          </a:prstGeom>
        </p:spPr>
        <p:txBody>
          <a:bodyPr wrap="square">
            <a:spAutoFit/>
          </a:bodyPr>
          <a:lstStyle/>
          <a:p>
            <a:pPr lvl="0">
              <a:spcAft>
                <a:spcPts val="300"/>
              </a:spcAft>
            </a:pPr>
            <a:r>
              <a:rPr lang="en-AU" sz="1400" b="1" kern="1200" cap="all" dirty="0">
                <a:solidFill>
                  <a:srgbClr val="0A7DFF"/>
                </a:solidFill>
                <a:latin typeface="+mn-lt"/>
                <a:ea typeface="+mn-ea"/>
                <a:cs typeface="JacobsChronos" pitchFamily="34" charset="0"/>
              </a:rPr>
              <a:t>*IMPORTANT – EMBED JACOBS CHRONOS WHEN SAVING YOUR PRESENTATION. </a:t>
            </a:r>
          </a:p>
          <a:p>
            <a:pPr lvl="0">
              <a:spcAft>
                <a:spcPts val="300"/>
              </a:spcAft>
            </a:pPr>
            <a:r>
              <a:rPr lang="en-AU" sz="1400" b="1" kern="1200" cap="none" baseline="0" dirty="0">
                <a:solidFill>
                  <a:schemeClr val="tx1"/>
                </a:solidFill>
                <a:latin typeface="+mn-lt"/>
                <a:ea typeface="+mn-ea"/>
                <a:cs typeface="JacobsChronos" pitchFamily="34" charset="0"/>
              </a:rPr>
              <a:t>Instructions</a:t>
            </a:r>
            <a:endParaRPr lang="en-AU" sz="1200" b="1" kern="1200" cap="none" baseline="0" dirty="0">
              <a:solidFill>
                <a:schemeClr val="tx1"/>
              </a:solidFill>
              <a:latin typeface="+mn-lt"/>
              <a:ea typeface="+mn-ea"/>
              <a:cs typeface="JacobsChronos" pitchFamily="34" charset="0"/>
            </a:endParaRPr>
          </a:p>
          <a:p>
            <a:pPr lvl="0">
              <a:spcAft>
                <a:spcPts val="300"/>
              </a:spcAft>
            </a:pPr>
            <a:r>
              <a:rPr lang="en-AU" sz="1400" b="0" i="1" kern="1200" baseline="0" dirty="0">
                <a:solidFill>
                  <a:schemeClr val="tx1"/>
                </a:solidFill>
                <a:latin typeface="+mn-lt"/>
                <a:ea typeface="+mn-ea"/>
                <a:cs typeface="JacobsChronos" pitchFamily="34" charset="0"/>
              </a:rPr>
              <a:t>File &gt; Save As &gt; Browse </a:t>
            </a:r>
            <a:r>
              <a:rPr lang="en-AU" sz="1400" b="0" kern="1200" baseline="0" dirty="0">
                <a:solidFill>
                  <a:schemeClr val="tx1"/>
                </a:solidFill>
                <a:latin typeface="+mn-lt"/>
                <a:ea typeface="+mn-ea"/>
                <a:cs typeface="JacobsChronos" pitchFamily="34" charset="0"/>
              </a:rPr>
              <a:t>(choose area to save) &gt; Browse Window choose </a:t>
            </a:r>
            <a:r>
              <a:rPr lang="en-AU" sz="1400" b="0" i="1" kern="1200" baseline="0" dirty="0">
                <a:solidFill>
                  <a:schemeClr val="tx1"/>
                </a:solidFill>
                <a:latin typeface="+mn-lt"/>
                <a:ea typeface="+mn-ea"/>
                <a:cs typeface="JacobsChronos" pitchFamily="34" charset="0"/>
              </a:rPr>
              <a:t>Tools dropdown </a:t>
            </a:r>
            <a:r>
              <a:rPr lang="en-AU" sz="1400" b="0" kern="1200" baseline="0" dirty="0">
                <a:solidFill>
                  <a:schemeClr val="tx1"/>
                </a:solidFill>
                <a:latin typeface="+mn-lt"/>
                <a:ea typeface="+mn-ea"/>
                <a:cs typeface="JacobsChronos" pitchFamily="34" charset="0"/>
              </a:rPr>
              <a:t>next to the “Save” button &gt; </a:t>
            </a:r>
            <a:r>
              <a:rPr lang="en-AU" sz="1400" b="0" i="1" kern="1200" baseline="0" dirty="0">
                <a:solidFill>
                  <a:schemeClr val="tx1"/>
                </a:solidFill>
                <a:latin typeface="+mn-lt"/>
                <a:ea typeface="+mn-ea"/>
                <a:cs typeface="JacobsChronos" pitchFamily="34" charset="0"/>
              </a:rPr>
              <a:t>Save Options.  A new window will appear. Scroll to the bottom options and select as per below. </a:t>
            </a:r>
          </a:p>
        </p:txBody>
      </p:sp>
      <p:sp>
        <p:nvSpPr>
          <p:cNvPr id="16" name="Rectangle 15">
            <a:extLst>
              <a:ext uri="{FF2B5EF4-FFF2-40B4-BE49-F238E27FC236}">
                <a16:creationId xmlns:a16="http://schemas.microsoft.com/office/drawing/2014/main" id="{98B9AFD4-EC77-4A29-84F6-52BD5C15A51E}"/>
              </a:ext>
            </a:extLst>
          </p:cNvPr>
          <p:cNvSpPr/>
          <p:nvPr userDrawn="1"/>
        </p:nvSpPr>
        <p:spPr>
          <a:xfrm>
            <a:off x="8956312" y="5559231"/>
            <a:ext cx="2885167" cy="600164"/>
          </a:xfrm>
          <a:prstGeom prst="rect">
            <a:avLst/>
          </a:prstGeom>
        </p:spPr>
        <p:txBody>
          <a:bodyPr wrap="square" lIns="0" tIns="0" rIns="0">
            <a:spAutoFit/>
          </a:bodyPr>
          <a:lstStyle/>
          <a:p>
            <a:pPr lvl="0" algn="r"/>
            <a:r>
              <a:rPr lang="en-AU" sz="1800" b="1" dirty="0">
                <a:solidFill>
                  <a:schemeClr val="accent3"/>
                </a:solidFill>
                <a:latin typeface="+mn-lt"/>
                <a:cs typeface="JacobsChronos" pitchFamily="34" charset="0"/>
              </a:rPr>
              <a:t>Delete this slide before finalising your presentation</a:t>
            </a:r>
          </a:p>
        </p:txBody>
      </p:sp>
      <p:sp>
        <p:nvSpPr>
          <p:cNvPr id="17" name="Rectangle 16">
            <a:extLst>
              <a:ext uri="{FF2B5EF4-FFF2-40B4-BE49-F238E27FC236}">
                <a16:creationId xmlns:a16="http://schemas.microsoft.com/office/drawing/2014/main" id="{672DC32F-2ECD-4891-99B6-8D7D3511F948}"/>
              </a:ext>
            </a:extLst>
          </p:cNvPr>
          <p:cNvSpPr/>
          <p:nvPr userDrawn="1"/>
        </p:nvSpPr>
        <p:spPr>
          <a:xfrm>
            <a:off x="202308" y="1803624"/>
            <a:ext cx="3013640" cy="2793072"/>
          </a:xfrm>
          <a:prstGeom prst="rect">
            <a:avLst/>
          </a:prstGeom>
        </p:spPr>
        <p:txBody>
          <a:bodyPr wrap="square">
            <a:spAutoFit/>
          </a:bodyPr>
          <a:lstStyle/>
          <a:p>
            <a:pPr lvl="0">
              <a:spcAft>
                <a:spcPts val="300"/>
              </a:spcAft>
            </a:pPr>
            <a:r>
              <a:rPr lang="en-AU" sz="1400" b="1" kern="1200" cap="all" baseline="0" dirty="0">
                <a:solidFill>
                  <a:srgbClr val="0A7DFF"/>
                </a:solidFill>
                <a:latin typeface="+mn-lt"/>
                <a:ea typeface="+mn-ea"/>
                <a:cs typeface="JacobsChronos" pitchFamily="34" charset="0"/>
              </a:rPr>
              <a:t>How do I check if I have the Jacobs </a:t>
            </a:r>
            <a:r>
              <a:rPr lang="en-AU" sz="1400" b="1" kern="1200" cap="all" baseline="0" dirty="0" err="1">
                <a:solidFill>
                  <a:srgbClr val="0A7DFF"/>
                </a:solidFill>
                <a:latin typeface="+mn-lt"/>
                <a:ea typeface="+mn-ea"/>
                <a:cs typeface="JacobsChronos" pitchFamily="34" charset="0"/>
              </a:rPr>
              <a:t>chronos</a:t>
            </a:r>
            <a:r>
              <a:rPr lang="en-AU" sz="1400" b="1" kern="1200" cap="all" baseline="0" dirty="0">
                <a:solidFill>
                  <a:srgbClr val="0A7DFF"/>
                </a:solidFill>
                <a:latin typeface="+mn-lt"/>
                <a:ea typeface="+mn-ea"/>
                <a:cs typeface="JacobsChronos" pitchFamily="34" charset="0"/>
              </a:rPr>
              <a:t> font? </a:t>
            </a:r>
            <a:endParaRPr lang="en-AU" sz="1400" b="0" kern="1200" baseline="0" dirty="0">
              <a:solidFill>
                <a:srgbClr val="0A7DFF"/>
              </a:solidFill>
              <a:latin typeface="+mn-lt"/>
              <a:ea typeface="+mn-ea"/>
              <a:cs typeface="JacobsChronos" pitchFamily="34" charset="0"/>
            </a:endParaRPr>
          </a:p>
          <a:p>
            <a:pPr marL="0" marR="0" lvl="0" indent="0" algn="l" defTabSz="914400" rtl="0" eaLnBrk="1" fontAlgn="auto" latinLnBrk="0" hangingPunct="1">
              <a:lnSpc>
                <a:spcPct val="100000"/>
              </a:lnSpc>
              <a:spcBef>
                <a:spcPts val="0"/>
              </a:spcBef>
              <a:spcAft>
                <a:spcPts val="300"/>
              </a:spcAft>
              <a:buClrTx/>
              <a:buSzTx/>
              <a:buFontTx/>
              <a:buNone/>
              <a:tabLst/>
              <a:defRPr/>
            </a:pPr>
            <a:r>
              <a:rPr lang="en-AU" sz="1400" b="0" kern="1200" baseline="0" dirty="0">
                <a:solidFill>
                  <a:schemeClr val="tx1"/>
                </a:solidFill>
                <a:latin typeface="+mn-lt"/>
                <a:ea typeface="+mn-ea"/>
                <a:cs typeface="JacobsChronos" pitchFamily="34" charset="0"/>
              </a:rPr>
              <a:t>The font will be deployed to all Jacobs machines around the 25</a:t>
            </a:r>
            <a:r>
              <a:rPr lang="en-AU" sz="1400" b="0" kern="1200" baseline="30000" dirty="0">
                <a:solidFill>
                  <a:schemeClr val="tx1"/>
                </a:solidFill>
                <a:latin typeface="+mn-lt"/>
                <a:ea typeface="+mn-ea"/>
                <a:cs typeface="JacobsChronos" pitchFamily="34" charset="0"/>
              </a:rPr>
              <a:t>th</a:t>
            </a:r>
            <a:r>
              <a:rPr lang="en-AU" sz="1400" b="0" kern="1200" baseline="0" dirty="0">
                <a:solidFill>
                  <a:schemeClr val="tx1"/>
                </a:solidFill>
                <a:latin typeface="+mn-lt"/>
                <a:ea typeface="+mn-ea"/>
                <a:cs typeface="JacobsChronos" pitchFamily="34" charset="0"/>
              </a:rPr>
              <a:t> November, 2019. To check that you have the font installed please go to: </a:t>
            </a:r>
            <a:r>
              <a:rPr lang="en-AU" sz="1400" b="1" kern="1200" baseline="0" dirty="0">
                <a:solidFill>
                  <a:schemeClr val="tx1"/>
                </a:solidFill>
                <a:latin typeface="+mn-lt"/>
                <a:ea typeface="+mn-ea"/>
                <a:cs typeface="JacobsChronos" pitchFamily="34" charset="0"/>
              </a:rPr>
              <a:t>Windows C Drive &gt; Windows &gt; Fonts</a:t>
            </a:r>
            <a:r>
              <a:rPr lang="en-AU" sz="1400" b="0" kern="1200" baseline="0" dirty="0">
                <a:solidFill>
                  <a:schemeClr val="tx1"/>
                </a:solidFill>
                <a:latin typeface="+mn-lt"/>
                <a:ea typeface="+mn-ea"/>
                <a:cs typeface="JacobsChronos" pitchFamily="34" charset="0"/>
              </a:rPr>
              <a:t>. The fonts will be listed alphabetically. If you do not see the font please raise a help desk ticket. </a:t>
            </a:r>
            <a:endParaRPr lang="en-AU" sz="1400" b="0" u="sng" kern="1200" baseline="0" dirty="0">
              <a:solidFill>
                <a:schemeClr val="tx1"/>
              </a:solidFill>
              <a:latin typeface="+mn-lt"/>
              <a:ea typeface="+mn-ea"/>
              <a:cs typeface="JacobsChronos" pitchFamily="34" charset="0"/>
            </a:endParaRPr>
          </a:p>
          <a:p>
            <a:pPr marL="171450" lvl="0" indent="-171450">
              <a:spcAft>
                <a:spcPts val="300"/>
              </a:spcAft>
              <a:buFont typeface="Wingdings" panose="05000000000000000000" pitchFamily="2" charset="2"/>
              <a:buChar char="§"/>
            </a:pPr>
            <a:endParaRPr lang="en-AU" sz="1400" b="0" kern="1200" baseline="0" dirty="0">
              <a:solidFill>
                <a:schemeClr val="tx1"/>
              </a:solidFill>
              <a:latin typeface="+mn-lt"/>
              <a:ea typeface="+mn-ea"/>
              <a:cs typeface="JacobsChronos" pitchFamily="34" charset="0"/>
            </a:endParaRPr>
          </a:p>
          <a:p>
            <a:pPr marL="171450" lvl="0" indent="-171450">
              <a:spcAft>
                <a:spcPts val="300"/>
              </a:spcAft>
              <a:buFont typeface="Wingdings" panose="05000000000000000000" pitchFamily="2" charset="2"/>
              <a:buChar char="§"/>
            </a:pPr>
            <a:endParaRPr lang="en-AU" sz="1400" b="0" kern="1200" baseline="0" dirty="0">
              <a:solidFill>
                <a:schemeClr val="tx1"/>
              </a:solidFill>
              <a:latin typeface="+mn-lt"/>
              <a:ea typeface="+mn-ea"/>
              <a:cs typeface="JacobsChronos" pitchFamily="34" charset="0"/>
            </a:endParaRPr>
          </a:p>
        </p:txBody>
      </p:sp>
      <p:grpSp>
        <p:nvGrpSpPr>
          <p:cNvPr id="20" name="Group 19">
            <a:extLst>
              <a:ext uri="{FF2B5EF4-FFF2-40B4-BE49-F238E27FC236}">
                <a16:creationId xmlns:a16="http://schemas.microsoft.com/office/drawing/2014/main" id="{FF567D97-A6CC-4C97-A045-7104622393C3}"/>
              </a:ext>
            </a:extLst>
          </p:cNvPr>
          <p:cNvGrpSpPr/>
          <p:nvPr userDrawn="1"/>
        </p:nvGrpSpPr>
        <p:grpSpPr>
          <a:xfrm>
            <a:off x="3419052" y="2993599"/>
            <a:ext cx="3651188" cy="3681246"/>
            <a:chOff x="3419052" y="2993599"/>
            <a:chExt cx="3651188" cy="3681246"/>
          </a:xfrm>
        </p:grpSpPr>
        <p:pic>
          <p:nvPicPr>
            <p:cNvPr id="12" name="Picture 11">
              <a:extLst>
                <a:ext uri="{FF2B5EF4-FFF2-40B4-BE49-F238E27FC236}">
                  <a16:creationId xmlns:a16="http://schemas.microsoft.com/office/drawing/2014/main" id="{E057D1F0-0427-4B13-8792-1C4D967CC38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19052" y="2993599"/>
              <a:ext cx="3651188" cy="3522322"/>
            </a:xfrm>
            <a:prstGeom prst="rect">
              <a:avLst/>
            </a:prstGeom>
            <a:ln>
              <a:solidFill>
                <a:schemeClr val="tx1"/>
              </a:solidFill>
            </a:ln>
          </p:spPr>
        </p:pic>
        <p:sp>
          <p:nvSpPr>
            <p:cNvPr id="7" name="Oval 6">
              <a:extLst>
                <a:ext uri="{FF2B5EF4-FFF2-40B4-BE49-F238E27FC236}">
                  <a16:creationId xmlns:a16="http://schemas.microsoft.com/office/drawing/2014/main" id="{6EA606BF-810C-4EF6-8189-B9036EDA916D}"/>
                </a:ext>
              </a:extLst>
            </p:cNvPr>
            <p:cNvSpPr/>
            <p:nvPr userDrawn="1"/>
          </p:nvSpPr>
          <p:spPr>
            <a:xfrm>
              <a:off x="5244646" y="5643945"/>
              <a:ext cx="1529641" cy="1030900"/>
            </a:xfrm>
            <a:prstGeom prst="ellipse">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38100">
                  <a:solidFill>
                    <a:schemeClr val="tx1"/>
                  </a:solidFill>
                </a:ln>
              </a:endParaRPr>
            </a:p>
          </p:txBody>
        </p:sp>
      </p:grpSp>
      <p:grpSp>
        <p:nvGrpSpPr>
          <p:cNvPr id="19" name="Group 18">
            <a:extLst>
              <a:ext uri="{FF2B5EF4-FFF2-40B4-BE49-F238E27FC236}">
                <a16:creationId xmlns:a16="http://schemas.microsoft.com/office/drawing/2014/main" id="{C9F6DC91-091F-42AE-99FD-B4B1E710F9C1}"/>
              </a:ext>
            </a:extLst>
          </p:cNvPr>
          <p:cNvGrpSpPr/>
          <p:nvPr userDrawn="1"/>
        </p:nvGrpSpPr>
        <p:grpSpPr>
          <a:xfrm>
            <a:off x="7070240" y="2989176"/>
            <a:ext cx="4919452" cy="1419723"/>
            <a:chOff x="7070240" y="2989176"/>
            <a:chExt cx="4919452" cy="1419723"/>
          </a:xfrm>
        </p:grpSpPr>
        <p:pic>
          <p:nvPicPr>
            <p:cNvPr id="15" name="Picture 14">
              <a:extLst>
                <a:ext uri="{FF2B5EF4-FFF2-40B4-BE49-F238E27FC236}">
                  <a16:creationId xmlns:a16="http://schemas.microsoft.com/office/drawing/2014/main" id="{6629F0D3-94BF-45BB-AD3B-465F0DB8B55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65" t="-1" r="16967" b="-2873"/>
            <a:stretch/>
          </p:blipFill>
          <p:spPr>
            <a:xfrm>
              <a:off x="7237692" y="3004899"/>
              <a:ext cx="4752000" cy="1404000"/>
            </a:xfrm>
            <a:prstGeom prst="rect">
              <a:avLst/>
            </a:prstGeom>
            <a:ln>
              <a:solidFill>
                <a:schemeClr val="tx1"/>
              </a:solidFill>
            </a:ln>
          </p:spPr>
        </p:pic>
        <p:sp>
          <p:nvSpPr>
            <p:cNvPr id="18" name="Oval 17">
              <a:extLst>
                <a:ext uri="{FF2B5EF4-FFF2-40B4-BE49-F238E27FC236}">
                  <a16:creationId xmlns:a16="http://schemas.microsoft.com/office/drawing/2014/main" id="{4D01BE43-9C0C-45E4-B262-DE6DE55123FC}"/>
                </a:ext>
              </a:extLst>
            </p:cNvPr>
            <p:cNvSpPr/>
            <p:nvPr userDrawn="1"/>
          </p:nvSpPr>
          <p:spPr>
            <a:xfrm>
              <a:off x="7070240" y="2989176"/>
              <a:ext cx="2317338" cy="1030900"/>
            </a:xfrm>
            <a:prstGeom prst="ellipse">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38100">
                  <a:solidFill>
                    <a:schemeClr val="tx1"/>
                  </a:solidFill>
                </a:ln>
              </a:endParaRPr>
            </a:p>
          </p:txBody>
        </p:sp>
      </p:grpSp>
      <p:grpSp>
        <p:nvGrpSpPr>
          <p:cNvPr id="21" name="Group 20">
            <a:extLst>
              <a:ext uri="{FF2B5EF4-FFF2-40B4-BE49-F238E27FC236}">
                <a16:creationId xmlns:a16="http://schemas.microsoft.com/office/drawing/2014/main" id="{067530DA-7EAC-4DA8-9C35-896F97E7EB55}"/>
              </a:ext>
            </a:extLst>
          </p:cNvPr>
          <p:cNvGrpSpPr/>
          <p:nvPr userDrawn="1"/>
        </p:nvGrpSpPr>
        <p:grpSpPr>
          <a:xfrm>
            <a:off x="320040" y="5440835"/>
            <a:ext cx="2603464" cy="1075086"/>
            <a:chOff x="-87514" y="4770207"/>
            <a:chExt cx="2636870" cy="934222"/>
          </a:xfrm>
        </p:grpSpPr>
        <p:pic>
          <p:nvPicPr>
            <p:cNvPr id="22" name="Picture 21">
              <a:extLst>
                <a:ext uri="{FF2B5EF4-FFF2-40B4-BE49-F238E27FC236}">
                  <a16:creationId xmlns:a16="http://schemas.microsoft.com/office/drawing/2014/main" id="{FA6F99AA-5025-4837-97D7-4E017DA5DD6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7514" y="4770207"/>
              <a:ext cx="2636870" cy="912282"/>
            </a:xfrm>
            <a:prstGeom prst="rect">
              <a:avLst/>
            </a:prstGeom>
          </p:spPr>
        </p:pic>
        <p:sp>
          <p:nvSpPr>
            <p:cNvPr id="23" name="Oval 22">
              <a:extLst>
                <a:ext uri="{FF2B5EF4-FFF2-40B4-BE49-F238E27FC236}">
                  <a16:creationId xmlns:a16="http://schemas.microsoft.com/office/drawing/2014/main" id="{CC96DCC2-6D1A-483A-84B6-75864986FE5E}"/>
                </a:ext>
              </a:extLst>
            </p:cNvPr>
            <p:cNvSpPr/>
            <p:nvPr userDrawn="1"/>
          </p:nvSpPr>
          <p:spPr>
            <a:xfrm>
              <a:off x="1698498" y="5092412"/>
              <a:ext cx="632009" cy="601683"/>
            </a:xfrm>
            <a:prstGeom prst="ellips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8CB035D5-B4FA-490B-9B04-C0891A5ABC2F}"/>
                </a:ext>
              </a:extLst>
            </p:cNvPr>
            <p:cNvSpPr/>
            <p:nvPr userDrawn="1"/>
          </p:nvSpPr>
          <p:spPr>
            <a:xfrm>
              <a:off x="230692" y="5102746"/>
              <a:ext cx="632009" cy="601683"/>
            </a:xfrm>
            <a:prstGeom prst="ellips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ectangle 24">
            <a:extLst>
              <a:ext uri="{FF2B5EF4-FFF2-40B4-BE49-F238E27FC236}">
                <a16:creationId xmlns:a16="http://schemas.microsoft.com/office/drawing/2014/main" id="{19E8FB1B-BE2B-45E2-BC69-83A101D15792}"/>
              </a:ext>
            </a:extLst>
          </p:cNvPr>
          <p:cNvSpPr/>
          <p:nvPr userDrawn="1"/>
        </p:nvSpPr>
        <p:spPr>
          <a:xfrm>
            <a:off x="211908" y="4158280"/>
            <a:ext cx="3013640" cy="1500411"/>
          </a:xfrm>
          <a:prstGeom prst="rect">
            <a:avLst/>
          </a:prstGeom>
        </p:spPr>
        <p:txBody>
          <a:bodyPr wrap="square">
            <a:spAutoFit/>
          </a:bodyPr>
          <a:lstStyle/>
          <a:p>
            <a:pPr lvl="0">
              <a:spcAft>
                <a:spcPts val="300"/>
              </a:spcAft>
            </a:pPr>
            <a:r>
              <a:rPr lang="en-AU" sz="1400" b="1" kern="1200" cap="all" dirty="0">
                <a:solidFill>
                  <a:srgbClr val="0A7DFF"/>
                </a:solidFill>
                <a:latin typeface="+mn-lt"/>
                <a:ea typeface="+mn-ea"/>
                <a:cs typeface="JacobsChronos" pitchFamily="34" charset="0"/>
              </a:rPr>
              <a:t>Pasting content</a:t>
            </a:r>
            <a:endParaRPr lang="en-AU" sz="1400" b="0" kern="1200" baseline="0" dirty="0">
              <a:solidFill>
                <a:srgbClr val="0A7DFF"/>
              </a:solidFill>
              <a:latin typeface="+mn-lt"/>
              <a:ea typeface="+mn-ea"/>
              <a:cs typeface="JacobsChronos" pitchFamily="34" charset="0"/>
            </a:endParaRPr>
          </a:p>
          <a:p>
            <a:pPr marL="171450" lvl="0" indent="-171450">
              <a:spcAft>
                <a:spcPts val="300"/>
              </a:spcAft>
              <a:buFont typeface="Wingdings" panose="05000000000000000000" pitchFamily="2" charset="2"/>
              <a:buChar char="§"/>
            </a:pPr>
            <a:r>
              <a:rPr lang="en-AU" sz="1400" b="0" kern="1200" baseline="0" dirty="0">
                <a:solidFill>
                  <a:schemeClr val="tx1"/>
                </a:solidFill>
                <a:latin typeface="+mn-lt"/>
                <a:ea typeface="+mn-ea"/>
                <a:cs typeface="JacobsChronos" pitchFamily="34" charset="0"/>
              </a:rPr>
              <a:t>When pasting content from other presentations, always use: </a:t>
            </a:r>
          </a:p>
          <a:p>
            <a:pPr marL="180000" lvl="0" indent="-180000">
              <a:spcAft>
                <a:spcPts val="300"/>
              </a:spcAft>
              <a:buFont typeface="Wingdings" panose="05000000000000000000" pitchFamily="2" charset="2"/>
              <a:buChar char="§"/>
            </a:pPr>
            <a:r>
              <a:rPr lang="en-AU" sz="1400" b="0" kern="1200" baseline="0" dirty="0">
                <a:solidFill>
                  <a:schemeClr val="tx1"/>
                </a:solidFill>
                <a:latin typeface="+mn-lt"/>
                <a:ea typeface="+mn-ea"/>
                <a:cs typeface="JacobsChronos" pitchFamily="34" charset="0"/>
              </a:rPr>
              <a:t>Paste Options: Use destination theme, or Keep text only</a:t>
            </a:r>
          </a:p>
          <a:p>
            <a:pPr marL="171450" lvl="0" indent="-171450">
              <a:spcAft>
                <a:spcPts val="300"/>
              </a:spcAft>
              <a:buFont typeface="Wingdings" panose="05000000000000000000" pitchFamily="2" charset="2"/>
              <a:buChar char="§"/>
            </a:pPr>
            <a:endParaRPr lang="en-AU" sz="1400" b="0" kern="1200" baseline="0" dirty="0">
              <a:solidFill>
                <a:schemeClr val="tx1"/>
              </a:solidFill>
              <a:latin typeface="+mn-lt"/>
              <a:ea typeface="+mn-ea"/>
              <a:cs typeface="JacobsChronos" pitchFamily="34" charset="0"/>
            </a:endParaRPr>
          </a:p>
        </p:txBody>
      </p:sp>
    </p:spTree>
    <p:extLst>
      <p:ext uri="{BB962C8B-B14F-4D97-AF65-F5344CB8AC3E}">
        <p14:creationId xmlns:p14="http://schemas.microsoft.com/office/powerpoint/2010/main" val="226473393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DB7C2-9DCE-477C-8B93-9DDBA8FD12DC}"/>
              </a:ext>
            </a:extLst>
          </p:cNvPr>
          <p:cNvSpPr>
            <a:spLocks noGrp="1"/>
          </p:cNvSpPr>
          <p:nvPr>
            <p:ph type="title" hasCustomPrompt="1"/>
          </p:nvPr>
        </p:nvSpPr>
        <p:spPr/>
        <p:txBody>
          <a:bodyPr/>
          <a:lstStyle>
            <a:lvl1pPr>
              <a:defRPr/>
            </a:lvl1pPr>
          </a:lstStyle>
          <a:p>
            <a:r>
              <a:rPr lang="en-AU" dirty="0"/>
              <a:t>Instructions for this template – PLEASE READ BEFORE CONTINUING</a:t>
            </a:r>
            <a:endParaRPr lang="en-US" dirty="0"/>
          </a:p>
        </p:txBody>
      </p:sp>
      <p:sp>
        <p:nvSpPr>
          <p:cNvPr id="3" name="Footer Placeholder 2">
            <a:extLst>
              <a:ext uri="{FF2B5EF4-FFF2-40B4-BE49-F238E27FC236}">
                <a16:creationId xmlns:a16="http://schemas.microsoft.com/office/drawing/2014/main" id="{CE428C74-04D1-478A-B50F-D0CC9DC84C00}"/>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0E84AC62-C91D-464E-970E-F3F56DC44CD8}"/>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13" name="Rectangle 12">
            <a:extLst>
              <a:ext uri="{FF2B5EF4-FFF2-40B4-BE49-F238E27FC236}">
                <a16:creationId xmlns:a16="http://schemas.microsoft.com/office/drawing/2014/main" id="{8C2B99CB-6380-431A-B1EE-BEF40275E9A4}"/>
              </a:ext>
            </a:extLst>
          </p:cNvPr>
          <p:cNvSpPr/>
          <p:nvPr userDrawn="1"/>
        </p:nvSpPr>
        <p:spPr>
          <a:xfrm>
            <a:off x="217009" y="1546729"/>
            <a:ext cx="5585998" cy="1831271"/>
          </a:xfrm>
          <a:prstGeom prst="rect">
            <a:avLst/>
          </a:prstGeom>
        </p:spPr>
        <p:txBody>
          <a:bodyPr wrap="square">
            <a:spAutoFit/>
          </a:bodyPr>
          <a:lstStyle/>
          <a:p>
            <a:pPr lvl="0">
              <a:spcAft>
                <a:spcPts val="300"/>
              </a:spcAft>
            </a:pPr>
            <a:r>
              <a:rPr lang="en-AU" sz="1400" b="1" kern="1200" cap="all" baseline="0" dirty="0">
                <a:solidFill>
                  <a:srgbClr val="0A7DFF"/>
                </a:solidFill>
                <a:latin typeface="+mn-lt"/>
                <a:ea typeface="+mn-ea"/>
                <a:cs typeface="JacobsChronos" pitchFamily="34" charset="0"/>
              </a:rPr>
              <a:t>HOW TO CHOSE YOUR LAYOUT OPTION</a:t>
            </a:r>
          </a:p>
          <a:p>
            <a:pPr marL="171450" lvl="0" indent="-171450">
              <a:spcAft>
                <a:spcPts val="300"/>
              </a:spcAft>
              <a:buFont typeface="Wingdings" panose="05000000000000000000" pitchFamily="2" charset="2"/>
              <a:buChar char="§"/>
            </a:pPr>
            <a:r>
              <a:rPr lang="en-AU" sz="1400" b="1" kern="1200" baseline="0" dirty="0">
                <a:solidFill>
                  <a:schemeClr val="tx1"/>
                </a:solidFill>
                <a:latin typeface="+mn-lt"/>
                <a:ea typeface="+mn-ea"/>
                <a:cs typeface="JacobsChronos" pitchFamily="34" charset="0"/>
              </a:rPr>
              <a:t>Right click </a:t>
            </a:r>
            <a:r>
              <a:rPr lang="en-AU" sz="1400" b="0" kern="1200" baseline="0" dirty="0">
                <a:solidFill>
                  <a:schemeClr val="tx1"/>
                </a:solidFill>
                <a:latin typeface="+mn-lt"/>
                <a:ea typeface="+mn-ea"/>
                <a:cs typeface="JacobsChronos" pitchFamily="34" charset="0"/>
              </a:rPr>
              <a:t>an existing slide in the side bar menu.</a:t>
            </a:r>
          </a:p>
          <a:p>
            <a:pPr marL="171450" lvl="0" indent="-171450">
              <a:spcAft>
                <a:spcPts val="300"/>
              </a:spcAft>
              <a:buFont typeface="Wingdings" panose="05000000000000000000" pitchFamily="2" charset="2"/>
              <a:buChar char="§"/>
            </a:pPr>
            <a:r>
              <a:rPr lang="en-AU" sz="1400" b="1" kern="1200" baseline="0" dirty="0">
                <a:solidFill>
                  <a:schemeClr val="tx1"/>
                </a:solidFill>
                <a:latin typeface="+mn-lt"/>
                <a:ea typeface="+mn-ea"/>
                <a:cs typeface="JacobsChronos" pitchFamily="34" charset="0"/>
              </a:rPr>
              <a:t>Choose </a:t>
            </a:r>
            <a:r>
              <a:rPr lang="en-AU" sz="1400" b="1" i="1" kern="1200" baseline="0" dirty="0">
                <a:solidFill>
                  <a:schemeClr val="tx1"/>
                </a:solidFill>
                <a:latin typeface="+mn-lt"/>
                <a:ea typeface="+mn-ea"/>
                <a:cs typeface="JacobsChronos" pitchFamily="34" charset="0"/>
              </a:rPr>
              <a:t>Layout  </a:t>
            </a:r>
            <a:r>
              <a:rPr lang="en-AU" sz="1400" b="0" i="1" kern="1200" baseline="0" dirty="0">
                <a:solidFill>
                  <a:schemeClr val="tx1"/>
                </a:solidFill>
                <a:latin typeface="+mn-lt"/>
                <a:ea typeface="+mn-ea"/>
                <a:cs typeface="JacobsChronos" pitchFamily="34" charset="0"/>
              </a:rPr>
              <a:t>&gt;</a:t>
            </a:r>
            <a:r>
              <a:rPr lang="en-AU" sz="1400" b="0" kern="1200" baseline="0" dirty="0">
                <a:solidFill>
                  <a:schemeClr val="tx1"/>
                </a:solidFill>
                <a:latin typeface="+mn-lt"/>
                <a:ea typeface="+mn-ea"/>
                <a:cs typeface="JacobsChronos" pitchFamily="34" charset="0"/>
              </a:rPr>
              <a:t> select one of the various slide options.</a:t>
            </a:r>
          </a:p>
          <a:p>
            <a:pPr marL="171450" lvl="0" indent="-171450">
              <a:spcAft>
                <a:spcPts val="300"/>
              </a:spcAft>
              <a:buFont typeface="Wingdings" panose="05000000000000000000" pitchFamily="2" charset="2"/>
              <a:buChar char="§"/>
            </a:pPr>
            <a:endParaRPr lang="en-AU" sz="1400" b="0" kern="1200" baseline="0" dirty="0">
              <a:solidFill>
                <a:schemeClr val="tx1"/>
              </a:solidFill>
              <a:latin typeface="+mn-lt"/>
              <a:ea typeface="+mn-ea"/>
              <a:cs typeface="JacobsChronos" pitchFamily="34" charset="0"/>
            </a:endParaRPr>
          </a:p>
          <a:p>
            <a:pPr marL="171450" lvl="0" indent="-171450">
              <a:spcAft>
                <a:spcPts val="300"/>
              </a:spcAft>
              <a:buFont typeface="Wingdings" panose="05000000000000000000" pitchFamily="2" charset="2"/>
              <a:buChar char="§"/>
            </a:pPr>
            <a:endParaRPr lang="en-AU" sz="1400" b="0" kern="1200" baseline="0" dirty="0">
              <a:solidFill>
                <a:schemeClr val="tx1"/>
              </a:solidFill>
              <a:latin typeface="+mn-lt"/>
              <a:ea typeface="+mn-ea"/>
              <a:cs typeface="JacobsChronos" pitchFamily="34" charset="0"/>
            </a:endParaRPr>
          </a:p>
          <a:p>
            <a:pPr lvl="0">
              <a:spcAft>
                <a:spcPts val="300"/>
              </a:spcAft>
            </a:pPr>
            <a:r>
              <a:rPr lang="en-AU" sz="1400" b="1" kern="1200" cap="all" dirty="0">
                <a:solidFill>
                  <a:srgbClr val="0A7DFF"/>
                </a:solidFill>
                <a:latin typeface="+mn-lt"/>
                <a:ea typeface="+mn-ea"/>
                <a:cs typeface="JacobsChronos" pitchFamily="34" charset="0"/>
              </a:rPr>
              <a:t> </a:t>
            </a:r>
            <a:endParaRPr lang="en-AU" sz="1400" b="0" kern="1200" baseline="0" dirty="0">
              <a:solidFill>
                <a:schemeClr val="tx1"/>
              </a:solidFill>
              <a:latin typeface="+mn-lt"/>
              <a:ea typeface="+mn-ea"/>
              <a:cs typeface="JacobsChronos" pitchFamily="34" charset="0"/>
            </a:endParaRPr>
          </a:p>
          <a:p>
            <a:pPr marL="171450" lvl="0" indent="-171450">
              <a:spcAft>
                <a:spcPts val="300"/>
              </a:spcAft>
              <a:buFont typeface="Wingdings" panose="05000000000000000000" pitchFamily="2" charset="2"/>
              <a:buChar char="§"/>
            </a:pPr>
            <a:endParaRPr lang="en-AU" sz="1400" b="0" kern="1200" baseline="0" dirty="0">
              <a:solidFill>
                <a:schemeClr val="tx1"/>
              </a:solidFill>
              <a:latin typeface="+mn-lt"/>
              <a:ea typeface="+mn-ea"/>
              <a:cs typeface="JacobsChronos" pitchFamily="34" charset="0"/>
            </a:endParaRPr>
          </a:p>
        </p:txBody>
      </p:sp>
      <p:sp>
        <p:nvSpPr>
          <p:cNvPr id="16" name="Rectangle 15">
            <a:extLst>
              <a:ext uri="{FF2B5EF4-FFF2-40B4-BE49-F238E27FC236}">
                <a16:creationId xmlns:a16="http://schemas.microsoft.com/office/drawing/2014/main" id="{98B9AFD4-EC77-4A29-84F6-52BD5C15A51E}"/>
              </a:ext>
            </a:extLst>
          </p:cNvPr>
          <p:cNvSpPr/>
          <p:nvPr userDrawn="1"/>
        </p:nvSpPr>
        <p:spPr>
          <a:xfrm>
            <a:off x="320040" y="1129064"/>
            <a:ext cx="8849490" cy="323165"/>
          </a:xfrm>
          <a:prstGeom prst="rect">
            <a:avLst/>
          </a:prstGeom>
        </p:spPr>
        <p:txBody>
          <a:bodyPr wrap="square" lIns="0" tIns="0" rIns="0">
            <a:spAutoFit/>
          </a:bodyPr>
          <a:lstStyle/>
          <a:p>
            <a:pPr lvl="0"/>
            <a:r>
              <a:rPr lang="en-AU" sz="1800" b="1" dirty="0">
                <a:solidFill>
                  <a:schemeClr val="accent3"/>
                </a:solidFill>
                <a:latin typeface="+mn-lt"/>
                <a:cs typeface="JacobsChronos" pitchFamily="34" charset="0"/>
              </a:rPr>
              <a:t>Delete this slide before finalising your presentation</a:t>
            </a:r>
          </a:p>
        </p:txBody>
      </p:sp>
      <p:grpSp>
        <p:nvGrpSpPr>
          <p:cNvPr id="6" name="Group 5">
            <a:extLst>
              <a:ext uri="{FF2B5EF4-FFF2-40B4-BE49-F238E27FC236}">
                <a16:creationId xmlns:a16="http://schemas.microsoft.com/office/drawing/2014/main" id="{E1DBFCE7-3EA9-4FD3-97BE-CAB276DAB55C}"/>
              </a:ext>
            </a:extLst>
          </p:cNvPr>
          <p:cNvGrpSpPr/>
          <p:nvPr userDrawn="1"/>
        </p:nvGrpSpPr>
        <p:grpSpPr>
          <a:xfrm>
            <a:off x="320040" y="2451331"/>
            <a:ext cx="6892129" cy="3214999"/>
            <a:chOff x="320040" y="2451331"/>
            <a:chExt cx="7806529" cy="3476959"/>
          </a:xfrm>
        </p:grpSpPr>
        <p:pic>
          <p:nvPicPr>
            <p:cNvPr id="17" name="Picture 16">
              <a:extLst>
                <a:ext uri="{FF2B5EF4-FFF2-40B4-BE49-F238E27FC236}">
                  <a16:creationId xmlns:a16="http://schemas.microsoft.com/office/drawing/2014/main" id="{622472AD-D921-4EC0-9571-5FF4AF2BAA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0040" y="2451331"/>
              <a:ext cx="7806529" cy="3476959"/>
            </a:xfrm>
            <a:prstGeom prst="rect">
              <a:avLst/>
            </a:prstGeom>
          </p:spPr>
        </p:pic>
        <p:sp>
          <p:nvSpPr>
            <p:cNvPr id="18" name="Oval 17">
              <a:extLst>
                <a:ext uri="{FF2B5EF4-FFF2-40B4-BE49-F238E27FC236}">
                  <a16:creationId xmlns:a16="http://schemas.microsoft.com/office/drawing/2014/main" id="{10177005-6381-4648-9FBB-27BCC485B8E1}"/>
                </a:ext>
              </a:extLst>
            </p:cNvPr>
            <p:cNvSpPr/>
            <p:nvPr userDrawn="1"/>
          </p:nvSpPr>
          <p:spPr>
            <a:xfrm>
              <a:off x="1011561" y="4899897"/>
              <a:ext cx="1190725" cy="320040"/>
            </a:xfrm>
            <a:prstGeom prst="ellipse">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14754D65-DE03-42DC-8CC8-6EBFEEB74BD8}"/>
              </a:ext>
            </a:extLst>
          </p:cNvPr>
          <p:cNvSpPr/>
          <p:nvPr userDrawn="1"/>
        </p:nvSpPr>
        <p:spPr>
          <a:xfrm>
            <a:off x="7315200" y="1543344"/>
            <a:ext cx="4526279" cy="2870016"/>
          </a:xfrm>
          <a:prstGeom prst="rect">
            <a:avLst/>
          </a:prstGeom>
        </p:spPr>
        <p:txBody>
          <a:bodyPr wrap="square">
            <a:spAutoFit/>
          </a:bodyPr>
          <a:lstStyle/>
          <a:p>
            <a:pPr lvl="0">
              <a:spcAft>
                <a:spcPts val="300"/>
              </a:spcAft>
            </a:pPr>
            <a:r>
              <a:rPr lang="en-AU" sz="1400" b="1" kern="1200" cap="all" baseline="0" dirty="0">
                <a:solidFill>
                  <a:srgbClr val="0A7DFF"/>
                </a:solidFill>
                <a:latin typeface="+mn-lt"/>
                <a:ea typeface="+mn-ea"/>
                <a:cs typeface="JacobsChronos" pitchFamily="34" charset="0"/>
              </a:rPr>
              <a:t>How to “color theme” your presentation</a:t>
            </a:r>
          </a:p>
          <a:p>
            <a:pPr marL="171450" lvl="0" indent="-171450">
              <a:spcAft>
                <a:spcPts val="300"/>
              </a:spcAft>
              <a:buFont typeface="Wingdings" panose="05000000000000000000" pitchFamily="2" charset="2"/>
              <a:buChar char="§"/>
            </a:pPr>
            <a:r>
              <a:rPr lang="en-AU" sz="1400" b="0" kern="1200" baseline="0" dirty="0">
                <a:solidFill>
                  <a:schemeClr val="tx1"/>
                </a:solidFill>
                <a:latin typeface="+mn-lt"/>
                <a:ea typeface="+mn-ea"/>
                <a:cs typeface="JacobsChronos" pitchFamily="34" charset="0"/>
              </a:rPr>
              <a:t>We have 5 color themes throughout the template and </a:t>
            </a:r>
            <a:r>
              <a:rPr lang="en-AU" sz="1400" b="1" kern="1200" baseline="0" dirty="0">
                <a:solidFill>
                  <a:schemeClr val="tx1"/>
                </a:solidFill>
                <a:latin typeface="+mn-lt"/>
                <a:ea typeface="+mn-ea"/>
                <a:cs typeface="JacobsChronos" pitchFamily="34" charset="0"/>
              </a:rPr>
              <a:t>recommend</a:t>
            </a:r>
            <a:r>
              <a:rPr lang="en-AU" sz="1400" b="0" kern="1200" baseline="0" dirty="0">
                <a:solidFill>
                  <a:schemeClr val="tx1"/>
                </a:solidFill>
                <a:latin typeface="+mn-lt"/>
                <a:ea typeface="+mn-ea"/>
                <a:cs typeface="JacobsChronos" pitchFamily="34" charset="0"/>
              </a:rPr>
              <a:t> you use a different color theme per section.</a:t>
            </a:r>
          </a:p>
          <a:p>
            <a:pPr marL="171450" lvl="0" indent="-171450">
              <a:spcAft>
                <a:spcPts val="300"/>
              </a:spcAft>
              <a:buFont typeface="Wingdings" panose="05000000000000000000" pitchFamily="2" charset="2"/>
              <a:buChar char="§"/>
            </a:pPr>
            <a:r>
              <a:rPr lang="en-AU" sz="1400" b="0" kern="1200" baseline="0" dirty="0">
                <a:solidFill>
                  <a:schemeClr val="tx1"/>
                </a:solidFill>
                <a:latin typeface="+mn-lt"/>
                <a:ea typeface="+mn-ea"/>
                <a:cs typeface="JacobsChronos" pitchFamily="34" charset="0"/>
              </a:rPr>
              <a:t>Our themes are: Blue, Purple, Red, Yellow &amp; Green. There are various layout options for each that you can use for each section. </a:t>
            </a:r>
          </a:p>
          <a:p>
            <a:pPr marL="171450" lvl="0" indent="-171450">
              <a:spcAft>
                <a:spcPts val="300"/>
              </a:spcAft>
              <a:buFont typeface="Wingdings" panose="05000000000000000000" pitchFamily="2" charset="2"/>
              <a:buChar char="§"/>
            </a:pPr>
            <a:r>
              <a:rPr lang="en-AU" sz="1400" b="0" kern="1200" baseline="0" dirty="0">
                <a:solidFill>
                  <a:schemeClr val="tx1"/>
                </a:solidFill>
                <a:latin typeface="+mn-lt"/>
                <a:ea typeface="+mn-ea"/>
                <a:cs typeface="JacobsChronos" pitchFamily="34" charset="0"/>
              </a:rPr>
              <a:t>For example presentations please see: </a:t>
            </a:r>
            <a:r>
              <a:rPr lang="en-AU" sz="1400" b="0" u="sng" kern="1200" baseline="0" dirty="0">
                <a:solidFill>
                  <a:schemeClr val="tx1"/>
                </a:solidFill>
                <a:latin typeface="+mn-lt"/>
                <a:ea typeface="+mn-ea"/>
                <a:cs typeface="JacobsChronos" pitchFamily="34" charset="0"/>
                <a:hlinkClick r:id="rId3"/>
              </a:rPr>
              <a:t>JacobsConnect &gt; Company &gt; Brand Central &gt; Content &gt; Jacobs PowerPoint Example</a:t>
            </a:r>
            <a:endParaRPr lang="en-AU" sz="1400" b="0" kern="1200" baseline="0" dirty="0">
              <a:solidFill>
                <a:schemeClr val="tx1"/>
              </a:solidFill>
              <a:latin typeface="+mn-lt"/>
              <a:ea typeface="+mn-ea"/>
              <a:cs typeface="JacobsChronos" pitchFamily="34" charset="0"/>
            </a:endParaRPr>
          </a:p>
          <a:p>
            <a:pPr lvl="0">
              <a:spcAft>
                <a:spcPts val="300"/>
              </a:spcAft>
            </a:pPr>
            <a:r>
              <a:rPr lang="en-AU" sz="1400" b="1" kern="1200" cap="all" dirty="0">
                <a:solidFill>
                  <a:srgbClr val="0A7DFF"/>
                </a:solidFill>
                <a:latin typeface="+mn-lt"/>
                <a:ea typeface="+mn-ea"/>
                <a:cs typeface="JacobsChronos" pitchFamily="34" charset="0"/>
              </a:rPr>
              <a:t> </a:t>
            </a:r>
            <a:endParaRPr lang="en-AU" sz="1400" b="0" kern="1200" baseline="0" dirty="0">
              <a:solidFill>
                <a:schemeClr val="tx1"/>
              </a:solidFill>
              <a:latin typeface="+mn-lt"/>
              <a:ea typeface="+mn-ea"/>
              <a:cs typeface="JacobsChronos" pitchFamily="34" charset="0"/>
            </a:endParaRPr>
          </a:p>
          <a:p>
            <a:pPr marL="171450" lvl="0" indent="-171450">
              <a:spcAft>
                <a:spcPts val="300"/>
              </a:spcAft>
              <a:buFont typeface="Wingdings" panose="05000000000000000000" pitchFamily="2" charset="2"/>
              <a:buChar char="§"/>
            </a:pPr>
            <a:endParaRPr lang="en-AU" sz="1400" b="0" kern="1200" baseline="0" dirty="0">
              <a:solidFill>
                <a:schemeClr val="tx1"/>
              </a:solidFill>
              <a:latin typeface="+mn-lt"/>
              <a:ea typeface="+mn-ea"/>
              <a:cs typeface="JacobsChronos" pitchFamily="34" charset="0"/>
            </a:endParaRPr>
          </a:p>
        </p:txBody>
      </p:sp>
    </p:spTree>
    <p:extLst>
      <p:ext uri="{BB962C8B-B14F-4D97-AF65-F5344CB8AC3E}">
        <p14:creationId xmlns:p14="http://schemas.microsoft.com/office/powerpoint/2010/main" val="37596147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DB7C2-9DCE-477C-8B93-9DDBA8FD12DC}"/>
              </a:ext>
            </a:extLst>
          </p:cNvPr>
          <p:cNvSpPr>
            <a:spLocks noGrp="1"/>
          </p:cNvSpPr>
          <p:nvPr>
            <p:ph type="title" hasCustomPrompt="1"/>
          </p:nvPr>
        </p:nvSpPr>
        <p:spPr/>
        <p:txBody>
          <a:bodyPr/>
          <a:lstStyle>
            <a:lvl1pPr>
              <a:defRPr/>
            </a:lvl1pPr>
          </a:lstStyle>
          <a:p>
            <a:r>
              <a:rPr lang="en-AU" dirty="0"/>
              <a:t>Instructions for this template – PLEASE READ BEFORE CONTINUING</a:t>
            </a:r>
            <a:endParaRPr lang="en-US" dirty="0"/>
          </a:p>
        </p:txBody>
      </p:sp>
      <p:sp>
        <p:nvSpPr>
          <p:cNvPr id="3" name="Footer Placeholder 2">
            <a:extLst>
              <a:ext uri="{FF2B5EF4-FFF2-40B4-BE49-F238E27FC236}">
                <a16:creationId xmlns:a16="http://schemas.microsoft.com/office/drawing/2014/main" id="{CE428C74-04D1-478A-B50F-D0CC9DC84C00}"/>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0E84AC62-C91D-464E-970E-F3F56DC44CD8}"/>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16" name="Rectangle 15">
            <a:extLst>
              <a:ext uri="{FF2B5EF4-FFF2-40B4-BE49-F238E27FC236}">
                <a16:creationId xmlns:a16="http://schemas.microsoft.com/office/drawing/2014/main" id="{98B9AFD4-EC77-4A29-84F6-52BD5C15A51E}"/>
              </a:ext>
            </a:extLst>
          </p:cNvPr>
          <p:cNvSpPr/>
          <p:nvPr userDrawn="1"/>
        </p:nvSpPr>
        <p:spPr>
          <a:xfrm>
            <a:off x="320040" y="1129064"/>
            <a:ext cx="8849490" cy="323165"/>
          </a:xfrm>
          <a:prstGeom prst="rect">
            <a:avLst/>
          </a:prstGeom>
        </p:spPr>
        <p:txBody>
          <a:bodyPr wrap="square" lIns="0" tIns="0" rIns="0">
            <a:spAutoFit/>
          </a:bodyPr>
          <a:lstStyle/>
          <a:p>
            <a:pPr lvl="0"/>
            <a:r>
              <a:rPr lang="en-AU" sz="1800" b="1" dirty="0">
                <a:solidFill>
                  <a:schemeClr val="accent3"/>
                </a:solidFill>
                <a:latin typeface="+mn-lt"/>
                <a:cs typeface="JacobsChronos" pitchFamily="34" charset="0"/>
              </a:rPr>
              <a:t>Delete this slide before finalising your presentation</a:t>
            </a:r>
          </a:p>
        </p:txBody>
      </p:sp>
      <p:sp>
        <p:nvSpPr>
          <p:cNvPr id="17" name="Rectangle 16">
            <a:extLst>
              <a:ext uri="{FF2B5EF4-FFF2-40B4-BE49-F238E27FC236}">
                <a16:creationId xmlns:a16="http://schemas.microsoft.com/office/drawing/2014/main" id="{672DC32F-2ECD-4891-99B6-8D7D3511F948}"/>
              </a:ext>
            </a:extLst>
          </p:cNvPr>
          <p:cNvSpPr/>
          <p:nvPr userDrawn="1"/>
        </p:nvSpPr>
        <p:spPr>
          <a:xfrm>
            <a:off x="203345" y="1665755"/>
            <a:ext cx="11521440" cy="1284967"/>
          </a:xfrm>
          <a:prstGeom prst="rect">
            <a:avLst/>
          </a:prstGeom>
        </p:spPr>
        <p:txBody>
          <a:bodyPr wrap="square">
            <a:spAutoFit/>
          </a:bodyPr>
          <a:lstStyle/>
          <a:p>
            <a:pPr lvl="0">
              <a:spcAft>
                <a:spcPts val="300"/>
              </a:spcAft>
            </a:pPr>
            <a:r>
              <a:rPr lang="en-AU" sz="1400" b="1" kern="1200" cap="all" baseline="0" dirty="0">
                <a:solidFill>
                  <a:srgbClr val="0A7DFF"/>
                </a:solidFill>
                <a:latin typeface="+mn-lt"/>
                <a:ea typeface="+mn-ea"/>
                <a:cs typeface="JacobsChronos" pitchFamily="34" charset="0"/>
              </a:rPr>
              <a:t>Guidelines on using the new Jacobs template</a:t>
            </a:r>
            <a:endParaRPr lang="en-AU" sz="1400" b="0" kern="1200" baseline="0" dirty="0">
              <a:solidFill>
                <a:srgbClr val="0A7DFF"/>
              </a:solidFill>
              <a:latin typeface="+mn-lt"/>
              <a:ea typeface="+mn-ea"/>
              <a:cs typeface="JacobsChronos" pitchFamily="34" charset="0"/>
            </a:endParaRPr>
          </a:p>
          <a:p>
            <a:pPr marL="171450" marR="0" lvl="0" indent="-171450" algn="l" defTabSz="914400" rtl="0" eaLnBrk="1" fontAlgn="auto" latinLnBrk="0" hangingPunct="1">
              <a:lnSpc>
                <a:spcPct val="100000"/>
              </a:lnSpc>
              <a:spcBef>
                <a:spcPts val="0"/>
              </a:spcBef>
              <a:spcAft>
                <a:spcPts val="300"/>
              </a:spcAft>
              <a:buClrTx/>
              <a:buSzTx/>
              <a:buFont typeface="Wingdings" panose="05000000000000000000" pitchFamily="2" charset="2"/>
              <a:buChar char="§"/>
              <a:tabLst/>
              <a:defRPr/>
            </a:pPr>
            <a:r>
              <a:rPr lang="en-AU" sz="1400" b="0" kern="1200" baseline="0" dirty="0">
                <a:solidFill>
                  <a:schemeClr val="tx1"/>
                </a:solidFill>
                <a:latin typeface="+mn-lt"/>
                <a:ea typeface="+mn-ea"/>
                <a:cs typeface="JacobsChronos" pitchFamily="34" charset="0"/>
              </a:rPr>
              <a:t>For more comprehensive instructions on how to use this template please go to: </a:t>
            </a:r>
            <a:br>
              <a:rPr lang="en-AU" sz="1400" b="0" kern="1200" baseline="0" dirty="0">
                <a:solidFill>
                  <a:schemeClr val="tx1"/>
                </a:solidFill>
                <a:latin typeface="+mn-lt"/>
                <a:ea typeface="+mn-ea"/>
                <a:cs typeface="JacobsChronos" pitchFamily="34" charset="0"/>
              </a:rPr>
            </a:br>
            <a:r>
              <a:rPr lang="en-AU" sz="1400" b="0" u="sng" kern="1200" baseline="0" dirty="0">
                <a:solidFill>
                  <a:schemeClr val="tx1"/>
                </a:solidFill>
                <a:latin typeface="+mn-lt"/>
                <a:ea typeface="+mn-ea"/>
                <a:cs typeface="JacobsChronos" pitchFamily="34" charset="0"/>
                <a:hlinkClick r:id="rId2"/>
              </a:rPr>
              <a:t>JacobsConnect &gt; Company &gt; Brand Central  &gt; Content &gt; Jacobs PowerPoint Template Guideline</a:t>
            </a:r>
            <a:r>
              <a:rPr lang="en-AU" sz="1400" b="0" u="sng" kern="1200" baseline="0" dirty="0">
                <a:solidFill>
                  <a:schemeClr val="tx1"/>
                </a:solidFill>
                <a:latin typeface="+mn-lt"/>
                <a:ea typeface="+mn-ea"/>
                <a:cs typeface="JacobsChronos" pitchFamily="34" charset="0"/>
              </a:rPr>
              <a:t>s</a:t>
            </a:r>
          </a:p>
          <a:p>
            <a:pPr marL="171450" lvl="0" indent="-171450">
              <a:spcAft>
                <a:spcPts val="300"/>
              </a:spcAft>
              <a:buFont typeface="Wingdings" panose="05000000000000000000" pitchFamily="2" charset="2"/>
              <a:buChar char="§"/>
            </a:pPr>
            <a:endParaRPr lang="en-AU" sz="1400" b="0" kern="1200" baseline="0" dirty="0">
              <a:solidFill>
                <a:schemeClr val="tx1"/>
              </a:solidFill>
              <a:latin typeface="+mn-lt"/>
              <a:ea typeface="+mn-ea"/>
              <a:cs typeface="JacobsChronos" pitchFamily="34" charset="0"/>
            </a:endParaRPr>
          </a:p>
          <a:p>
            <a:pPr marL="171450" lvl="0" indent="-171450">
              <a:spcAft>
                <a:spcPts val="300"/>
              </a:spcAft>
              <a:buFont typeface="Wingdings" panose="05000000000000000000" pitchFamily="2" charset="2"/>
              <a:buChar char="§"/>
            </a:pPr>
            <a:endParaRPr lang="en-AU" sz="1400" b="0" kern="1200" baseline="0" dirty="0">
              <a:solidFill>
                <a:schemeClr val="tx1"/>
              </a:solidFill>
              <a:latin typeface="+mn-lt"/>
              <a:ea typeface="+mn-ea"/>
              <a:cs typeface="JacobsChronos" pitchFamily="34" charset="0"/>
            </a:endParaRPr>
          </a:p>
        </p:txBody>
      </p:sp>
    </p:spTree>
    <p:extLst>
      <p:ext uri="{BB962C8B-B14F-4D97-AF65-F5344CB8AC3E}">
        <p14:creationId xmlns:p14="http://schemas.microsoft.com/office/powerpoint/2010/main" val="123198323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F9320-1B92-4877-9ED2-0920B6F3509E}"/>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753D9993-F679-40EC-97D3-597F79C7051F}"/>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BE6C2C7B-4695-4DBD-BC4A-95D6AF7465AC}"/>
              </a:ext>
            </a:extLst>
          </p:cNvPr>
          <p:cNvSpPr>
            <a:spLocks noGrp="1"/>
          </p:cNvSpPr>
          <p:nvPr>
            <p:ph type="sldNum" sz="quarter" idx="11"/>
          </p:nvPr>
        </p:nvSpPr>
        <p:spPr/>
        <p:txBody>
          <a:bodyPr/>
          <a:lstStyle/>
          <a:p>
            <a:fld id="{9B3E39EC-4BE2-4DEA-81C0-4ABC0AAB4AC0}" type="slidenum">
              <a:rPr lang="en-AU" smtClean="0"/>
              <a:pPr/>
              <a:t>‹#›</a:t>
            </a:fld>
            <a:endParaRPr lang="en-AU" dirty="0"/>
          </a:p>
        </p:txBody>
      </p:sp>
    </p:spTree>
    <p:extLst>
      <p:ext uri="{BB962C8B-B14F-4D97-AF65-F5344CB8AC3E}">
        <p14:creationId xmlns:p14="http://schemas.microsoft.com/office/powerpoint/2010/main" val="207672695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Back Cover Blue 1">
    <p:spTree>
      <p:nvGrpSpPr>
        <p:cNvPr id="1" name=""/>
        <p:cNvGrpSpPr/>
        <p:nvPr/>
      </p:nvGrpSpPr>
      <p:grpSpPr>
        <a:xfrm>
          <a:off x="0" y="0"/>
          <a:ext cx="0" cy="0"/>
          <a:chOff x="0" y="0"/>
          <a:chExt cx="0" cy="0"/>
        </a:xfrm>
      </p:grpSpPr>
      <p:grpSp>
        <p:nvGrpSpPr>
          <p:cNvPr id="59" name="Group 58">
            <a:extLst>
              <a:ext uri="{FF2B5EF4-FFF2-40B4-BE49-F238E27FC236}">
                <a16:creationId xmlns:a16="http://schemas.microsoft.com/office/drawing/2014/main" id="{27D40AD0-5D9B-4347-8016-757E80747E76}"/>
              </a:ext>
            </a:extLst>
          </p:cNvPr>
          <p:cNvGrpSpPr/>
          <p:nvPr userDrawn="1"/>
        </p:nvGrpSpPr>
        <p:grpSpPr>
          <a:xfrm>
            <a:off x="1572014" y="0"/>
            <a:ext cx="10619986" cy="5411469"/>
            <a:chOff x="1572014" y="0"/>
            <a:chExt cx="10619986" cy="5411469"/>
          </a:xfrm>
        </p:grpSpPr>
        <p:pic>
          <p:nvPicPr>
            <p:cNvPr id="60" name="Picture 59">
              <a:extLst>
                <a:ext uri="{FF2B5EF4-FFF2-40B4-BE49-F238E27FC236}">
                  <a16:creationId xmlns:a16="http://schemas.microsoft.com/office/drawing/2014/main" id="{245104B9-E223-42AF-9228-4D9DBA103E1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72014" y="1107030"/>
              <a:ext cx="10619986" cy="4304439"/>
            </a:xfrm>
            <a:prstGeom prst="rect">
              <a:avLst/>
            </a:prstGeom>
          </p:spPr>
        </p:pic>
        <p:sp>
          <p:nvSpPr>
            <p:cNvPr id="61" name="Rectangle 60">
              <a:extLst>
                <a:ext uri="{FF2B5EF4-FFF2-40B4-BE49-F238E27FC236}">
                  <a16:creationId xmlns:a16="http://schemas.microsoft.com/office/drawing/2014/main" id="{ECA9C7F8-F075-46B3-BC20-F7BC754AB4B6}"/>
                </a:ext>
              </a:extLst>
            </p:cNvPr>
            <p:cNvSpPr/>
            <p:nvPr userDrawn="1"/>
          </p:nvSpPr>
          <p:spPr>
            <a:xfrm>
              <a:off x="1581785" y="247014"/>
              <a:ext cx="10607040" cy="879231"/>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27D2CEBA-062E-4A76-86B2-E30ADE7C31E0}"/>
                </a:ext>
              </a:extLst>
            </p:cNvPr>
            <p:cNvSpPr/>
            <p:nvPr userDrawn="1"/>
          </p:nvSpPr>
          <p:spPr>
            <a:xfrm>
              <a:off x="1581785" y="0"/>
              <a:ext cx="10607040" cy="274320"/>
            </a:xfrm>
            <a:prstGeom prst="rect">
              <a:avLst/>
            </a:prstGeom>
            <a:solidFill>
              <a:srgbClr val="231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3" name="Title 1">
            <a:extLst>
              <a:ext uri="{FF2B5EF4-FFF2-40B4-BE49-F238E27FC236}">
                <a16:creationId xmlns:a16="http://schemas.microsoft.com/office/drawing/2014/main" id="{A7F61A64-3CDE-4167-85CB-90C6332EF1A3}"/>
              </a:ext>
            </a:extLst>
          </p:cNvPr>
          <p:cNvSpPr>
            <a:spLocks noGrp="1"/>
          </p:cNvSpPr>
          <p:nvPr>
            <p:ph type="ctrTitle" hasCustomPrompt="1"/>
          </p:nvPr>
        </p:nvSpPr>
        <p:spPr>
          <a:xfrm>
            <a:off x="2222044" y="1568547"/>
            <a:ext cx="6400800" cy="1371600"/>
          </a:xfrm>
          <a:prstGeom prst="rect">
            <a:avLst/>
          </a:prstGeom>
        </p:spPr>
        <p:txBody>
          <a:bodyPr anchor="b"/>
          <a:lstStyle>
            <a:lvl1pPr algn="l">
              <a:defRPr sz="4200">
                <a:solidFill>
                  <a:schemeClr val="bg1"/>
                </a:solidFill>
              </a:defRPr>
            </a:lvl1pPr>
          </a:lstStyle>
          <a:p>
            <a:r>
              <a:rPr lang="en-US" dirty="0"/>
              <a:t>Thank You</a:t>
            </a:r>
          </a:p>
        </p:txBody>
      </p:sp>
      <p:sp>
        <p:nvSpPr>
          <p:cNvPr id="64" name="Subtitle 2">
            <a:extLst>
              <a:ext uri="{FF2B5EF4-FFF2-40B4-BE49-F238E27FC236}">
                <a16:creationId xmlns:a16="http://schemas.microsoft.com/office/drawing/2014/main" id="{9FD1511E-B62B-4097-A97D-8D9B2E4AD4AF}"/>
              </a:ext>
            </a:extLst>
          </p:cNvPr>
          <p:cNvSpPr>
            <a:spLocks noGrp="1"/>
          </p:cNvSpPr>
          <p:nvPr>
            <p:ph type="subTitle" idx="1" hasCustomPrompt="1"/>
          </p:nvPr>
        </p:nvSpPr>
        <p:spPr>
          <a:xfrm>
            <a:off x="2222044" y="3343464"/>
            <a:ext cx="6400800" cy="1097280"/>
          </a:xfrm>
          <a:prstGeom prst="rect">
            <a:avLst/>
          </a:prstGeom>
        </p:spPr>
        <p:txBody>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Other information, 28pt  </a:t>
            </a:r>
          </a:p>
        </p:txBody>
      </p:sp>
    </p:spTree>
    <p:extLst>
      <p:ext uri="{BB962C8B-B14F-4D97-AF65-F5344CB8AC3E}">
        <p14:creationId xmlns:p14="http://schemas.microsoft.com/office/powerpoint/2010/main" val="360530292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Back Cover Purple 1">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AE504DC-7314-44CB-9C4D-D1417B013B4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81785" y="1107030"/>
            <a:ext cx="10619359" cy="4304439"/>
          </a:xfrm>
          <a:prstGeom prst="rect">
            <a:avLst/>
          </a:prstGeom>
          <a:solidFill>
            <a:srgbClr val="6F006E"/>
          </a:solidFill>
        </p:spPr>
      </p:pic>
      <p:grpSp>
        <p:nvGrpSpPr>
          <p:cNvPr id="6" name="Group 5">
            <a:extLst>
              <a:ext uri="{FF2B5EF4-FFF2-40B4-BE49-F238E27FC236}">
                <a16:creationId xmlns:a16="http://schemas.microsoft.com/office/drawing/2014/main" id="{CE216235-861E-4CD0-BEC0-AF3D1B4E1DB6}"/>
              </a:ext>
            </a:extLst>
          </p:cNvPr>
          <p:cNvGrpSpPr/>
          <p:nvPr userDrawn="1"/>
        </p:nvGrpSpPr>
        <p:grpSpPr>
          <a:xfrm>
            <a:off x="1581785" y="0"/>
            <a:ext cx="10607040" cy="1126245"/>
            <a:chOff x="1581785" y="0"/>
            <a:chExt cx="10607040" cy="1126245"/>
          </a:xfrm>
        </p:grpSpPr>
        <p:sp>
          <p:nvSpPr>
            <p:cNvPr id="7" name="Rectangle 6">
              <a:extLst>
                <a:ext uri="{FF2B5EF4-FFF2-40B4-BE49-F238E27FC236}">
                  <a16:creationId xmlns:a16="http://schemas.microsoft.com/office/drawing/2014/main" id="{4C42AADD-502D-4152-8B36-EC246279832D}"/>
                </a:ext>
              </a:extLst>
            </p:cNvPr>
            <p:cNvSpPr/>
            <p:nvPr userDrawn="1"/>
          </p:nvSpPr>
          <p:spPr>
            <a:xfrm>
              <a:off x="1581785" y="247014"/>
              <a:ext cx="10607040" cy="879231"/>
            </a:xfrm>
            <a:prstGeom prst="rect">
              <a:avLst/>
            </a:prstGeom>
            <a:solidFill>
              <a:srgbClr val="A80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FED9C33-1382-426F-943B-9CDA2DA2A262}"/>
                </a:ext>
              </a:extLst>
            </p:cNvPr>
            <p:cNvSpPr/>
            <p:nvPr userDrawn="1"/>
          </p:nvSpPr>
          <p:spPr>
            <a:xfrm>
              <a:off x="1581785" y="0"/>
              <a:ext cx="10607040" cy="274320"/>
            </a:xfrm>
            <a:prstGeom prst="rect">
              <a:avLst/>
            </a:prstGeom>
            <a:solidFill>
              <a:srgbClr val="6F0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itle 1">
            <a:extLst>
              <a:ext uri="{FF2B5EF4-FFF2-40B4-BE49-F238E27FC236}">
                <a16:creationId xmlns:a16="http://schemas.microsoft.com/office/drawing/2014/main" id="{76E2362A-61F6-4883-94BC-DEF42B3004A3}"/>
              </a:ext>
            </a:extLst>
          </p:cNvPr>
          <p:cNvSpPr>
            <a:spLocks noGrp="1"/>
          </p:cNvSpPr>
          <p:nvPr>
            <p:ph type="ctrTitle" hasCustomPrompt="1"/>
          </p:nvPr>
        </p:nvSpPr>
        <p:spPr>
          <a:xfrm>
            <a:off x="2222044" y="1568547"/>
            <a:ext cx="6400800" cy="1371600"/>
          </a:xfrm>
          <a:prstGeom prst="rect">
            <a:avLst/>
          </a:prstGeom>
        </p:spPr>
        <p:txBody>
          <a:bodyPr anchor="b"/>
          <a:lstStyle>
            <a:lvl1pPr algn="l">
              <a:defRPr sz="4200">
                <a:solidFill>
                  <a:schemeClr val="bg1"/>
                </a:solidFill>
              </a:defRPr>
            </a:lvl1pPr>
          </a:lstStyle>
          <a:p>
            <a:r>
              <a:rPr lang="en-US" dirty="0"/>
              <a:t>Thank You</a:t>
            </a:r>
          </a:p>
        </p:txBody>
      </p:sp>
      <p:sp>
        <p:nvSpPr>
          <p:cNvPr id="10" name="Subtitle 2">
            <a:extLst>
              <a:ext uri="{FF2B5EF4-FFF2-40B4-BE49-F238E27FC236}">
                <a16:creationId xmlns:a16="http://schemas.microsoft.com/office/drawing/2014/main" id="{5003B944-E549-4D32-A21A-BCB050EFAE96}"/>
              </a:ext>
            </a:extLst>
          </p:cNvPr>
          <p:cNvSpPr>
            <a:spLocks noGrp="1"/>
          </p:cNvSpPr>
          <p:nvPr>
            <p:ph type="subTitle" idx="1" hasCustomPrompt="1"/>
          </p:nvPr>
        </p:nvSpPr>
        <p:spPr>
          <a:xfrm>
            <a:off x="2222044" y="3343464"/>
            <a:ext cx="6400800" cy="1097280"/>
          </a:xfrm>
          <a:prstGeom prst="rect">
            <a:avLst/>
          </a:prstGeom>
        </p:spPr>
        <p:txBody>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Other information, 28pt  </a:t>
            </a:r>
          </a:p>
        </p:txBody>
      </p:sp>
    </p:spTree>
    <p:extLst>
      <p:ext uri="{BB962C8B-B14F-4D97-AF65-F5344CB8AC3E}">
        <p14:creationId xmlns:p14="http://schemas.microsoft.com/office/powerpoint/2010/main" val="109309533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Back Cover Red 1">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CBD7953F-2CEC-49FD-9143-A18FFEBAE699}"/>
              </a:ext>
            </a:extLst>
          </p:cNvPr>
          <p:cNvGrpSpPr/>
          <p:nvPr userDrawn="1"/>
        </p:nvGrpSpPr>
        <p:grpSpPr>
          <a:xfrm>
            <a:off x="1570193" y="0"/>
            <a:ext cx="10621807" cy="5411469"/>
            <a:chOff x="1570193" y="0"/>
            <a:chExt cx="10621807" cy="5411469"/>
          </a:xfrm>
        </p:grpSpPr>
        <p:pic>
          <p:nvPicPr>
            <p:cNvPr id="4" name="Picture 3">
              <a:extLst>
                <a:ext uri="{FF2B5EF4-FFF2-40B4-BE49-F238E27FC236}">
                  <a16:creationId xmlns:a16="http://schemas.microsoft.com/office/drawing/2014/main" id="{1F99D95C-68CF-4E22-948C-DFAD50B79D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70193" y="1107030"/>
              <a:ext cx="10621807" cy="4304439"/>
            </a:xfrm>
            <a:prstGeom prst="rect">
              <a:avLst/>
            </a:prstGeom>
          </p:spPr>
        </p:pic>
        <p:sp>
          <p:nvSpPr>
            <p:cNvPr id="5" name="Rectangle 4">
              <a:extLst>
                <a:ext uri="{FF2B5EF4-FFF2-40B4-BE49-F238E27FC236}">
                  <a16:creationId xmlns:a16="http://schemas.microsoft.com/office/drawing/2014/main" id="{C44AF1E9-C422-45F4-BA0F-E18879906F83}"/>
                </a:ext>
              </a:extLst>
            </p:cNvPr>
            <p:cNvSpPr/>
            <p:nvPr userDrawn="1"/>
          </p:nvSpPr>
          <p:spPr>
            <a:xfrm>
              <a:off x="1581785" y="247014"/>
              <a:ext cx="10607040" cy="879231"/>
            </a:xfrm>
            <a:prstGeom prst="rect">
              <a:avLst/>
            </a:prstGeom>
            <a:solidFill>
              <a:srgbClr val="FF46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957EEAFE-09AD-44A7-A787-4D480FA4E3DD}"/>
                </a:ext>
              </a:extLst>
            </p:cNvPr>
            <p:cNvSpPr/>
            <p:nvPr userDrawn="1"/>
          </p:nvSpPr>
          <p:spPr>
            <a:xfrm>
              <a:off x="1581785" y="0"/>
              <a:ext cx="10607040" cy="274320"/>
            </a:xfrm>
            <a:prstGeom prst="rect">
              <a:avLst/>
            </a:prstGeom>
            <a:solidFill>
              <a:srgbClr val="D72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itle 1">
            <a:extLst>
              <a:ext uri="{FF2B5EF4-FFF2-40B4-BE49-F238E27FC236}">
                <a16:creationId xmlns:a16="http://schemas.microsoft.com/office/drawing/2014/main" id="{A62AC4E7-EB97-4491-AA7E-434973D72177}"/>
              </a:ext>
            </a:extLst>
          </p:cNvPr>
          <p:cNvSpPr>
            <a:spLocks noGrp="1"/>
          </p:cNvSpPr>
          <p:nvPr>
            <p:ph type="ctrTitle" hasCustomPrompt="1"/>
          </p:nvPr>
        </p:nvSpPr>
        <p:spPr>
          <a:xfrm>
            <a:off x="2222044" y="1568547"/>
            <a:ext cx="6400800" cy="1371600"/>
          </a:xfrm>
          <a:prstGeom prst="rect">
            <a:avLst/>
          </a:prstGeom>
        </p:spPr>
        <p:txBody>
          <a:bodyPr anchor="b"/>
          <a:lstStyle>
            <a:lvl1pPr algn="l">
              <a:defRPr sz="4200">
                <a:solidFill>
                  <a:schemeClr val="bg1"/>
                </a:solidFill>
              </a:defRPr>
            </a:lvl1pPr>
          </a:lstStyle>
          <a:p>
            <a:r>
              <a:rPr lang="en-US" dirty="0"/>
              <a:t>Thank You</a:t>
            </a:r>
          </a:p>
        </p:txBody>
      </p:sp>
      <p:sp>
        <p:nvSpPr>
          <p:cNvPr id="8" name="Subtitle 2">
            <a:extLst>
              <a:ext uri="{FF2B5EF4-FFF2-40B4-BE49-F238E27FC236}">
                <a16:creationId xmlns:a16="http://schemas.microsoft.com/office/drawing/2014/main" id="{ADB1696D-6D05-4956-B98D-EA4162819138}"/>
              </a:ext>
            </a:extLst>
          </p:cNvPr>
          <p:cNvSpPr>
            <a:spLocks noGrp="1"/>
          </p:cNvSpPr>
          <p:nvPr>
            <p:ph type="subTitle" idx="1" hasCustomPrompt="1"/>
          </p:nvPr>
        </p:nvSpPr>
        <p:spPr>
          <a:xfrm>
            <a:off x="2222044" y="3343464"/>
            <a:ext cx="6400800" cy="1097280"/>
          </a:xfrm>
          <a:prstGeom prst="rect">
            <a:avLst/>
          </a:prstGeom>
        </p:spPr>
        <p:txBody>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Other information, 28pt  </a:t>
            </a:r>
          </a:p>
        </p:txBody>
      </p:sp>
    </p:spTree>
    <p:extLst>
      <p:ext uri="{BB962C8B-B14F-4D97-AF65-F5344CB8AC3E}">
        <p14:creationId xmlns:p14="http://schemas.microsoft.com/office/powerpoint/2010/main" val="208638466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Back Cover Yellow 1">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6407A0F4-C136-4AFC-ACF9-D497162F1EA0}"/>
              </a:ext>
            </a:extLst>
          </p:cNvPr>
          <p:cNvGrpSpPr/>
          <p:nvPr userDrawn="1"/>
        </p:nvGrpSpPr>
        <p:grpSpPr>
          <a:xfrm>
            <a:off x="1570192" y="0"/>
            <a:ext cx="10621807" cy="5411469"/>
            <a:chOff x="1570192" y="0"/>
            <a:chExt cx="10621807" cy="5411469"/>
          </a:xfrm>
        </p:grpSpPr>
        <p:pic>
          <p:nvPicPr>
            <p:cNvPr id="4" name="Picture 3">
              <a:extLst>
                <a:ext uri="{FF2B5EF4-FFF2-40B4-BE49-F238E27FC236}">
                  <a16:creationId xmlns:a16="http://schemas.microsoft.com/office/drawing/2014/main" id="{6F240012-04C1-4ACA-B25D-D08ADB1C508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70192" y="1107030"/>
              <a:ext cx="10621807" cy="4304439"/>
            </a:xfrm>
            <a:prstGeom prst="rect">
              <a:avLst/>
            </a:prstGeom>
          </p:spPr>
        </p:pic>
        <p:sp>
          <p:nvSpPr>
            <p:cNvPr id="5" name="Rectangle 4">
              <a:extLst>
                <a:ext uri="{FF2B5EF4-FFF2-40B4-BE49-F238E27FC236}">
                  <a16:creationId xmlns:a16="http://schemas.microsoft.com/office/drawing/2014/main" id="{3544F831-BECB-4384-B834-C4A1B5697076}"/>
                </a:ext>
              </a:extLst>
            </p:cNvPr>
            <p:cNvSpPr/>
            <p:nvPr userDrawn="1"/>
          </p:nvSpPr>
          <p:spPr>
            <a:xfrm>
              <a:off x="1581785" y="247014"/>
              <a:ext cx="10607040" cy="879231"/>
            </a:xfrm>
            <a:prstGeom prst="rect">
              <a:avLst/>
            </a:prstGeom>
            <a:solidFill>
              <a:srgbClr val="FFB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700C554-EE42-4A2E-8CDA-CA681774E516}"/>
                </a:ext>
              </a:extLst>
            </p:cNvPr>
            <p:cNvSpPr/>
            <p:nvPr userDrawn="1"/>
          </p:nvSpPr>
          <p:spPr>
            <a:xfrm>
              <a:off x="1581785" y="0"/>
              <a:ext cx="10607040" cy="274320"/>
            </a:xfrm>
            <a:prstGeom prst="rect">
              <a:avLst/>
            </a:prstGeom>
            <a:solidFill>
              <a:srgbClr val="FFA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Subtitle 2">
            <a:extLst>
              <a:ext uri="{FF2B5EF4-FFF2-40B4-BE49-F238E27FC236}">
                <a16:creationId xmlns:a16="http://schemas.microsoft.com/office/drawing/2014/main" id="{6013827B-CA75-4A46-B871-44D669F75440}"/>
              </a:ext>
            </a:extLst>
          </p:cNvPr>
          <p:cNvSpPr>
            <a:spLocks noGrp="1"/>
          </p:cNvSpPr>
          <p:nvPr>
            <p:ph type="subTitle" idx="1" hasCustomPrompt="1"/>
          </p:nvPr>
        </p:nvSpPr>
        <p:spPr>
          <a:xfrm>
            <a:off x="2222044" y="3343464"/>
            <a:ext cx="6400800" cy="1097280"/>
          </a:xfrm>
          <a:prstGeom prst="rect">
            <a:avLst/>
          </a:prstGeom>
        </p:spPr>
        <p:txBody>
          <a:bodyPr/>
          <a:lstStyle>
            <a:lvl1pPr marL="0" indent="0" algn="l">
              <a:buNone/>
              <a:defRPr sz="2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Other information, 28pt  </a:t>
            </a:r>
          </a:p>
        </p:txBody>
      </p:sp>
      <p:sp>
        <p:nvSpPr>
          <p:cNvPr id="9" name="Title 1">
            <a:extLst>
              <a:ext uri="{FF2B5EF4-FFF2-40B4-BE49-F238E27FC236}">
                <a16:creationId xmlns:a16="http://schemas.microsoft.com/office/drawing/2014/main" id="{7184162D-55BE-425C-8D84-44A1BE9B67A8}"/>
              </a:ext>
            </a:extLst>
          </p:cNvPr>
          <p:cNvSpPr>
            <a:spLocks noGrp="1"/>
          </p:cNvSpPr>
          <p:nvPr>
            <p:ph type="ctrTitle" hasCustomPrompt="1"/>
          </p:nvPr>
        </p:nvSpPr>
        <p:spPr>
          <a:xfrm>
            <a:off x="2222044" y="1568547"/>
            <a:ext cx="6400800" cy="1371600"/>
          </a:xfrm>
          <a:prstGeom prst="rect">
            <a:avLst/>
          </a:prstGeom>
        </p:spPr>
        <p:txBody>
          <a:bodyPr anchor="b"/>
          <a:lstStyle>
            <a:lvl1pPr algn="l">
              <a:defRPr sz="4200">
                <a:solidFill>
                  <a:schemeClr val="tx1"/>
                </a:solidFill>
              </a:defRPr>
            </a:lvl1pPr>
          </a:lstStyle>
          <a:p>
            <a:r>
              <a:rPr lang="en-US" dirty="0"/>
              <a:t>Thank You</a:t>
            </a:r>
          </a:p>
        </p:txBody>
      </p:sp>
    </p:spTree>
    <p:extLst>
      <p:ext uri="{BB962C8B-B14F-4D97-AF65-F5344CB8AC3E}">
        <p14:creationId xmlns:p14="http://schemas.microsoft.com/office/powerpoint/2010/main" val="66801259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Back Cover Green 1">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B834D91D-A186-4D05-BFD3-C949F892CB38}"/>
              </a:ext>
            </a:extLst>
          </p:cNvPr>
          <p:cNvGrpSpPr/>
          <p:nvPr userDrawn="1"/>
        </p:nvGrpSpPr>
        <p:grpSpPr>
          <a:xfrm>
            <a:off x="1570192" y="0"/>
            <a:ext cx="10621807" cy="5411469"/>
            <a:chOff x="1570192" y="0"/>
            <a:chExt cx="10621807" cy="5411469"/>
          </a:xfrm>
        </p:grpSpPr>
        <p:pic>
          <p:nvPicPr>
            <p:cNvPr id="4" name="Picture 3">
              <a:extLst>
                <a:ext uri="{FF2B5EF4-FFF2-40B4-BE49-F238E27FC236}">
                  <a16:creationId xmlns:a16="http://schemas.microsoft.com/office/drawing/2014/main" id="{CE63DA98-418A-4359-A075-3660B20FE9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70192" y="1107030"/>
              <a:ext cx="10621807" cy="4304439"/>
            </a:xfrm>
            <a:prstGeom prst="rect">
              <a:avLst/>
            </a:prstGeom>
          </p:spPr>
        </p:pic>
        <p:sp>
          <p:nvSpPr>
            <p:cNvPr id="5" name="Rectangle 4">
              <a:extLst>
                <a:ext uri="{FF2B5EF4-FFF2-40B4-BE49-F238E27FC236}">
                  <a16:creationId xmlns:a16="http://schemas.microsoft.com/office/drawing/2014/main" id="{9998795D-FDF1-49C0-9FBB-09DF165043AE}"/>
                </a:ext>
              </a:extLst>
            </p:cNvPr>
            <p:cNvSpPr/>
            <p:nvPr userDrawn="1"/>
          </p:nvSpPr>
          <p:spPr>
            <a:xfrm>
              <a:off x="1581785" y="247014"/>
              <a:ext cx="10607040" cy="879231"/>
            </a:xfrm>
            <a:prstGeom prst="rect">
              <a:avLst/>
            </a:prstGeom>
            <a:solidFill>
              <a:srgbClr val="09D1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F85CA9B-4A79-492D-A389-B5AE05F56FFA}"/>
                </a:ext>
              </a:extLst>
            </p:cNvPr>
            <p:cNvSpPr/>
            <p:nvPr userDrawn="1"/>
          </p:nvSpPr>
          <p:spPr>
            <a:xfrm>
              <a:off x="1581785" y="0"/>
              <a:ext cx="10607040" cy="274320"/>
            </a:xfrm>
            <a:prstGeom prst="rect">
              <a:avLst/>
            </a:prstGeom>
            <a:solidFill>
              <a:srgbClr val="027C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Subtitle 2">
            <a:extLst>
              <a:ext uri="{FF2B5EF4-FFF2-40B4-BE49-F238E27FC236}">
                <a16:creationId xmlns:a16="http://schemas.microsoft.com/office/drawing/2014/main" id="{96B498E0-A08A-4E2A-ABD6-DC7D4712A79F}"/>
              </a:ext>
            </a:extLst>
          </p:cNvPr>
          <p:cNvSpPr>
            <a:spLocks noGrp="1"/>
          </p:cNvSpPr>
          <p:nvPr>
            <p:ph type="subTitle" idx="1" hasCustomPrompt="1"/>
          </p:nvPr>
        </p:nvSpPr>
        <p:spPr>
          <a:xfrm>
            <a:off x="2222044" y="3343464"/>
            <a:ext cx="6400800" cy="1097280"/>
          </a:xfrm>
          <a:prstGeom prst="rect">
            <a:avLst/>
          </a:prstGeom>
        </p:spPr>
        <p:txBody>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Other information, 28pt  </a:t>
            </a:r>
          </a:p>
        </p:txBody>
      </p:sp>
      <p:sp>
        <p:nvSpPr>
          <p:cNvPr id="9" name="Title 1">
            <a:extLst>
              <a:ext uri="{FF2B5EF4-FFF2-40B4-BE49-F238E27FC236}">
                <a16:creationId xmlns:a16="http://schemas.microsoft.com/office/drawing/2014/main" id="{22E0353E-389E-4662-B9AD-B4AE0DAB05EF}"/>
              </a:ext>
            </a:extLst>
          </p:cNvPr>
          <p:cNvSpPr>
            <a:spLocks noGrp="1"/>
          </p:cNvSpPr>
          <p:nvPr>
            <p:ph type="ctrTitle" hasCustomPrompt="1"/>
          </p:nvPr>
        </p:nvSpPr>
        <p:spPr>
          <a:xfrm>
            <a:off x="2222044" y="1568547"/>
            <a:ext cx="6400800" cy="1371600"/>
          </a:xfrm>
          <a:prstGeom prst="rect">
            <a:avLst/>
          </a:prstGeom>
        </p:spPr>
        <p:txBody>
          <a:bodyPr anchor="b"/>
          <a:lstStyle>
            <a:lvl1pPr algn="l">
              <a:defRPr sz="4200">
                <a:solidFill>
                  <a:schemeClr val="bg1"/>
                </a:solidFill>
              </a:defRPr>
            </a:lvl1pPr>
          </a:lstStyle>
          <a:p>
            <a:r>
              <a:rPr lang="en-US" dirty="0"/>
              <a:t>Thank You</a:t>
            </a:r>
          </a:p>
        </p:txBody>
      </p:sp>
    </p:spTree>
    <p:extLst>
      <p:ext uri="{BB962C8B-B14F-4D97-AF65-F5344CB8AC3E}">
        <p14:creationId xmlns:p14="http://schemas.microsoft.com/office/powerpoint/2010/main" val="307561550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Back Cover Blue 2">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7CA640D0-5A86-41DF-87EE-1C11B56E8945}"/>
              </a:ext>
            </a:extLst>
          </p:cNvPr>
          <p:cNvGrpSpPr/>
          <p:nvPr userDrawn="1"/>
        </p:nvGrpSpPr>
        <p:grpSpPr>
          <a:xfrm>
            <a:off x="896111" y="-18380"/>
            <a:ext cx="11295889" cy="5941030"/>
            <a:chOff x="922993" y="0"/>
            <a:chExt cx="11277580" cy="5943600"/>
          </a:xfrm>
        </p:grpSpPr>
        <p:sp>
          <p:nvSpPr>
            <p:cNvPr id="4" name="Rectangle 3">
              <a:extLst>
                <a:ext uri="{FF2B5EF4-FFF2-40B4-BE49-F238E27FC236}">
                  <a16:creationId xmlns:a16="http://schemas.microsoft.com/office/drawing/2014/main" id="{01DB3D08-8653-4A14-832E-60338C2C1FDF}"/>
                </a:ext>
              </a:extLst>
            </p:cNvPr>
            <p:cNvSpPr/>
            <p:nvPr userDrawn="1"/>
          </p:nvSpPr>
          <p:spPr>
            <a:xfrm>
              <a:off x="922993" y="0"/>
              <a:ext cx="10361686" cy="5943600"/>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5" name="Rectangle 4">
              <a:extLst>
                <a:ext uri="{FF2B5EF4-FFF2-40B4-BE49-F238E27FC236}">
                  <a16:creationId xmlns:a16="http://schemas.microsoft.com/office/drawing/2014/main" id="{DB7F6925-F518-413C-ACD4-367B26AB9910}"/>
                </a:ext>
              </a:extLst>
            </p:cNvPr>
            <p:cNvSpPr/>
            <p:nvPr userDrawn="1"/>
          </p:nvSpPr>
          <p:spPr>
            <a:xfrm>
              <a:off x="11246400" y="0"/>
              <a:ext cx="954173" cy="5943600"/>
            </a:xfrm>
            <a:prstGeom prst="rect">
              <a:avLst/>
            </a:prstGeom>
            <a:solidFill>
              <a:srgbClr val="231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grpSp>
      <p:pic>
        <p:nvPicPr>
          <p:cNvPr id="6" name="Picture 5">
            <a:extLst>
              <a:ext uri="{FF2B5EF4-FFF2-40B4-BE49-F238E27FC236}">
                <a16:creationId xmlns:a16="http://schemas.microsoft.com/office/drawing/2014/main" id="{D1277C04-264B-4396-96A1-BA96AA5E920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77381" y="6199705"/>
            <a:ext cx="3358507" cy="374808"/>
          </a:xfrm>
          <a:prstGeom prst="rect">
            <a:avLst/>
          </a:prstGeom>
        </p:spPr>
      </p:pic>
      <p:sp>
        <p:nvSpPr>
          <p:cNvPr id="7" name="L-Shape 6">
            <a:extLst>
              <a:ext uri="{FF2B5EF4-FFF2-40B4-BE49-F238E27FC236}">
                <a16:creationId xmlns:a16="http://schemas.microsoft.com/office/drawing/2014/main" id="{F4818BB2-38C0-4C1E-9429-8D2D2595EE27}"/>
              </a:ext>
            </a:extLst>
          </p:cNvPr>
          <p:cNvSpPr/>
          <p:nvPr userDrawn="1"/>
        </p:nvSpPr>
        <p:spPr>
          <a:xfrm rot="10800000">
            <a:off x="8593" y="5942976"/>
            <a:ext cx="914400" cy="914400"/>
          </a:xfrm>
          <a:prstGeom prst="corne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Subtitle 2">
            <a:extLst>
              <a:ext uri="{FF2B5EF4-FFF2-40B4-BE49-F238E27FC236}">
                <a16:creationId xmlns:a16="http://schemas.microsoft.com/office/drawing/2014/main" id="{5969D603-828E-4E32-839B-1733F21141CE}"/>
              </a:ext>
            </a:extLst>
          </p:cNvPr>
          <p:cNvSpPr>
            <a:spLocks noGrp="1"/>
          </p:cNvSpPr>
          <p:nvPr>
            <p:ph type="subTitle" idx="1" hasCustomPrompt="1"/>
          </p:nvPr>
        </p:nvSpPr>
        <p:spPr>
          <a:xfrm>
            <a:off x="1556181" y="3977640"/>
            <a:ext cx="8321040" cy="1828800"/>
          </a:xfrm>
          <a:prstGeom prst="rect">
            <a:avLst/>
          </a:prstGeom>
          <a:noFill/>
        </p:spPr>
        <p:txBody>
          <a:bodyPr>
            <a:noAutofit/>
          </a:bodyPr>
          <a:lstStyle>
            <a:lvl1pPr marL="0" indent="0" algn="l">
              <a:buNone/>
              <a:defRPr sz="2800">
                <a:solidFill>
                  <a:schemeClr val="bg1"/>
                </a:solidFill>
              </a:defRPr>
            </a:lvl1pPr>
            <a:lvl2pPr marL="0" indent="0" algn="l">
              <a:spcBef>
                <a:spcPts val="0"/>
              </a:spcBef>
              <a:buNone/>
              <a:defRPr sz="240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Other information, 28pt</a:t>
            </a:r>
          </a:p>
        </p:txBody>
      </p:sp>
      <p:sp>
        <p:nvSpPr>
          <p:cNvPr id="10" name="Freeform: Shape 9">
            <a:extLst>
              <a:ext uri="{FF2B5EF4-FFF2-40B4-BE49-F238E27FC236}">
                <a16:creationId xmlns:a16="http://schemas.microsoft.com/office/drawing/2014/main" id="{991913DD-454B-4F48-A6C1-484C008FA7DF}"/>
              </a:ext>
            </a:extLst>
          </p:cNvPr>
          <p:cNvSpPr/>
          <p:nvPr userDrawn="1"/>
        </p:nvSpPr>
        <p:spPr>
          <a:xfrm>
            <a:off x="0" y="-17756"/>
            <a:ext cx="12188952" cy="6858000"/>
          </a:xfrm>
          <a:custGeom>
            <a:avLst/>
            <a:gdLst>
              <a:gd name="connsiteX0" fmla="*/ 0 w 12188952"/>
              <a:gd name="connsiteY0" fmla="*/ 0 h 6858000"/>
              <a:gd name="connsiteX1" fmla="*/ 914400 w 12188952"/>
              <a:gd name="connsiteY1" fmla="*/ 0 h 6858000"/>
              <a:gd name="connsiteX2" fmla="*/ 914400 w 12188952"/>
              <a:gd name="connsiteY2" fmla="*/ 5943600 h 6858000"/>
              <a:gd name="connsiteX3" fmla="*/ 12188952 w 12188952"/>
              <a:gd name="connsiteY3" fmla="*/ 5943600 h 6858000"/>
              <a:gd name="connsiteX4" fmla="*/ 12188952 w 12188952"/>
              <a:gd name="connsiteY4" fmla="*/ 6858000 h 6858000"/>
              <a:gd name="connsiteX5" fmla="*/ 914400 w 12188952"/>
              <a:gd name="connsiteY5" fmla="*/ 6858000 h 6858000"/>
              <a:gd name="connsiteX6" fmla="*/ 0 w 12188952"/>
              <a:gd name="connsiteY6" fmla="*/ 6858000 h 6858000"/>
              <a:gd name="connsiteX7" fmla="*/ 0 w 12188952"/>
              <a:gd name="connsiteY7" fmla="*/ 59436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6858000">
                <a:moveTo>
                  <a:pt x="0" y="0"/>
                </a:moveTo>
                <a:lnTo>
                  <a:pt x="914400" y="0"/>
                </a:lnTo>
                <a:lnTo>
                  <a:pt x="914400" y="5943600"/>
                </a:lnTo>
                <a:lnTo>
                  <a:pt x="12188952" y="5943600"/>
                </a:lnTo>
                <a:lnTo>
                  <a:pt x="12188952" y="6858000"/>
                </a:lnTo>
                <a:lnTo>
                  <a:pt x="914400" y="6858000"/>
                </a:lnTo>
                <a:lnTo>
                  <a:pt x="0" y="6858000"/>
                </a:lnTo>
                <a:lnTo>
                  <a:pt x="0" y="5943600"/>
                </a:lnTo>
                <a:close/>
              </a:path>
            </a:pathLst>
          </a:custGeom>
          <a:solidFill>
            <a:srgbClr val="001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L-Shape 10">
            <a:extLst>
              <a:ext uri="{FF2B5EF4-FFF2-40B4-BE49-F238E27FC236}">
                <a16:creationId xmlns:a16="http://schemas.microsoft.com/office/drawing/2014/main" id="{29F42CFE-30EE-4D81-9451-65225B0CEC50}"/>
              </a:ext>
            </a:extLst>
          </p:cNvPr>
          <p:cNvSpPr/>
          <p:nvPr userDrawn="1"/>
        </p:nvSpPr>
        <p:spPr>
          <a:xfrm rot="10800000">
            <a:off x="-1" y="5924688"/>
            <a:ext cx="914400" cy="933312"/>
          </a:xfrm>
          <a:prstGeom prst="corne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2" name="Group 1">
            <a:extLst>
              <a:ext uri="{FF2B5EF4-FFF2-40B4-BE49-F238E27FC236}">
                <a16:creationId xmlns:a16="http://schemas.microsoft.com/office/drawing/2014/main" id="{EC1BDF4D-D449-4B3A-A181-D7EBF1520D39}"/>
              </a:ext>
            </a:extLst>
          </p:cNvPr>
          <p:cNvGrpSpPr/>
          <p:nvPr userDrawn="1"/>
        </p:nvGrpSpPr>
        <p:grpSpPr>
          <a:xfrm>
            <a:off x="1605241" y="6137360"/>
            <a:ext cx="3120205" cy="410030"/>
            <a:chOff x="1605241" y="6137360"/>
            <a:chExt cx="3120205" cy="410030"/>
          </a:xfrm>
        </p:grpSpPr>
        <p:pic>
          <p:nvPicPr>
            <p:cNvPr id="13" name="Picture 12">
              <a:hlinkClick r:id="rId3"/>
              <a:extLst>
                <a:ext uri="{FF2B5EF4-FFF2-40B4-BE49-F238E27FC236}">
                  <a16:creationId xmlns:a16="http://schemas.microsoft.com/office/drawing/2014/main" id="{49B85F58-257E-4931-A286-13CDCADD8A1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839053" y="6150970"/>
              <a:ext cx="474898" cy="385741"/>
            </a:xfrm>
            <a:prstGeom prst="rect">
              <a:avLst/>
            </a:prstGeom>
          </p:spPr>
        </p:pic>
        <p:pic>
          <p:nvPicPr>
            <p:cNvPr id="14" name="Picture 13">
              <a:hlinkClick r:id="rId5"/>
              <a:extLst>
                <a:ext uri="{FF2B5EF4-FFF2-40B4-BE49-F238E27FC236}">
                  <a16:creationId xmlns:a16="http://schemas.microsoft.com/office/drawing/2014/main" id="{6470EE4C-2AFF-4D3C-8837-250DCE835ABD}"/>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548419" y="6140293"/>
              <a:ext cx="405785" cy="407097"/>
            </a:xfrm>
            <a:prstGeom prst="rect">
              <a:avLst/>
            </a:prstGeom>
          </p:spPr>
        </p:pic>
        <p:pic>
          <p:nvPicPr>
            <p:cNvPr id="15" name="Picture 14">
              <a:hlinkClick r:id="rId7"/>
              <a:extLst>
                <a:ext uri="{FF2B5EF4-FFF2-40B4-BE49-F238E27FC236}">
                  <a16:creationId xmlns:a16="http://schemas.microsoft.com/office/drawing/2014/main" id="{7ABC6DFE-B958-42F6-A196-6D5FF7642257}"/>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198800" y="6137360"/>
              <a:ext cx="405785" cy="405785"/>
            </a:xfrm>
            <a:prstGeom prst="rect">
              <a:avLst/>
            </a:prstGeom>
          </p:spPr>
        </p:pic>
        <p:pic>
          <p:nvPicPr>
            <p:cNvPr id="16" name="Picture 15">
              <a:hlinkClick r:id="rId9"/>
              <a:extLst>
                <a:ext uri="{FF2B5EF4-FFF2-40B4-BE49-F238E27FC236}">
                  <a16:creationId xmlns:a16="http://schemas.microsoft.com/office/drawing/2014/main" id="{085ADA76-04DA-4FBF-95BC-11625BA056B5}"/>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206428" y="6168337"/>
              <a:ext cx="519018" cy="363722"/>
            </a:xfrm>
            <a:prstGeom prst="rect">
              <a:avLst/>
            </a:prstGeom>
          </p:spPr>
        </p:pic>
        <p:pic>
          <p:nvPicPr>
            <p:cNvPr id="17" name="Picture 16">
              <a:hlinkClick r:id="rId11"/>
              <a:extLst>
                <a:ext uri="{FF2B5EF4-FFF2-40B4-BE49-F238E27FC236}">
                  <a16:creationId xmlns:a16="http://schemas.microsoft.com/office/drawing/2014/main" id="{4B4A28F8-8A85-44D4-A8C0-49A04723DF37}"/>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605241" y="6188381"/>
              <a:ext cx="359091" cy="354764"/>
            </a:xfrm>
            <a:prstGeom prst="rect">
              <a:avLst/>
            </a:prstGeom>
          </p:spPr>
        </p:pic>
      </p:grpSp>
      <p:pic>
        <p:nvPicPr>
          <p:cNvPr id="19" name="Picture 18">
            <a:extLst>
              <a:ext uri="{FF2B5EF4-FFF2-40B4-BE49-F238E27FC236}">
                <a16:creationId xmlns:a16="http://schemas.microsoft.com/office/drawing/2014/main" id="{B6EF7C89-4AF9-4037-99A4-D5925EDFDC2D}"/>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8467977" y="6168337"/>
            <a:ext cx="3358500" cy="374808"/>
          </a:xfrm>
          <a:prstGeom prst="rect">
            <a:avLst/>
          </a:prstGeom>
        </p:spPr>
      </p:pic>
      <p:sp>
        <p:nvSpPr>
          <p:cNvPr id="23" name="Text Placeholder 22">
            <a:extLst>
              <a:ext uri="{FF2B5EF4-FFF2-40B4-BE49-F238E27FC236}">
                <a16:creationId xmlns:a16="http://schemas.microsoft.com/office/drawing/2014/main" id="{79055058-5432-4171-9ED6-8C9D048DB0FD}"/>
              </a:ext>
            </a:extLst>
          </p:cNvPr>
          <p:cNvSpPr>
            <a:spLocks noGrp="1"/>
          </p:cNvSpPr>
          <p:nvPr userDrawn="1">
            <p:ph type="body" sz="quarter" idx="10" hasCustomPrompt="1"/>
          </p:nvPr>
        </p:nvSpPr>
        <p:spPr>
          <a:xfrm>
            <a:off x="1585913" y="2174875"/>
            <a:ext cx="7770812" cy="1504950"/>
          </a:xfrm>
          <a:prstGeom prst="rect">
            <a:avLst/>
          </a:prstGeom>
        </p:spPr>
        <p:txBody>
          <a:bodyPr anchor="b"/>
          <a:lstStyle>
            <a:lvl1pPr marL="0" indent="0">
              <a:buFontTx/>
              <a:buNone/>
              <a:defRPr sz="4800" b="1">
                <a:solidFill>
                  <a:schemeClr val="bg1"/>
                </a:solidFill>
              </a:defRPr>
            </a:lvl1pPr>
          </a:lstStyle>
          <a:p>
            <a:pPr lvl="0"/>
            <a:r>
              <a:rPr lang="en-US" dirty="0"/>
              <a:t>Thank You</a:t>
            </a:r>
          </a:p>
        </p:txBody>
      </p:sp>
    </p:spTree>
    <p:extLst>
      <p:ext uri="{BB962C8B-B14F-4D97-AF65-F5344CB8AC3E}">
        <p14:creationId xmlns:p14="http://schemas.microsoft.com/office/powerpoint/2010/main" val="18858270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Back Cover Purple 2">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413690EB-DB6B-4A4C-BBFC-F96B509DF4D8}"/>
              </a:ext>
            </a:extLst>
          </p:cNvPr>
          <p:cNvSpPr/>
          <p:nvPr userDrawn="1"/>
        </p:nvSpPr>
        <p:spPr>
          <a:xfrm>
            <a:off x="0" y="0"/>
            <a:ext cx="12188952" cy="6858000"/>
          </a:xfrm>
          <a:custGeom>
            <a:avLst/>
            <a:gdLst>
              <a:gd name="connsiteX0" fmla="*/ 0 w 12188952"/>
              <a:gd name="connsiteY0" fmla="*/ 0 h 6858000"/>
              <a:gd name="connsiteX1" fmla="*/ 914400 w 12188952"/>
              <a:gd name="connsiteY1" fmla="*/ 0 h 6858000"/>
              <a:gd name="connsiteX2" fmla="*/ 914400 w 12188952"/>
              <a:gd name="connsiteY2" fmla="*/ 5943600 h 6858000"/>
              <a:gd name="connsiteX3" fmla="*/ 12188952 w 12188952"/>
              <a:gd name="connsiteY3" fmla="*/ 5943600 h 6858000"/>
              <a:gd name="connsiteX4" fmla="*/ 12188952 w 12188952"/>
              <a:gd name="connsiteY4" fmla="*/ 6858000 h 6858000"/>
              <a:gd name="connsiteX5" fmla="*/ 914400 w 12188952"/>
              <a:gd name="connsiteY5" fmla="*/ 6858000 h 6858000"/>
              <a:gd name="connsiteX6" fmla="*/ 0 w 12188952"/>
              <a:gd name="connsiteY6" fmla="*/ 6858000 h 6858000"/>
              <a:gd name="connsiteX7" fmla="*/ 0 w 12188952"/>
              <a:gd name="connsiteY7" fmla="*/ 59436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6858000">
                <a:moveTo>
                  <a:pt x="0" y="0"/>
                </a:moveTo>
                <a:lnTo>
                  <a:pt x="914400" y="0"/>
                </a:lnTo>
                <a:lnTo>
                  <a:pt x="914400" y="5943600"/>
                </a:lnTo>
                <a:lnTo>
                  <a:pt x="12188952" y="5943600"/>
                </a:lnTo>
                <a:lnTo>
                  <a:pt x="12188952" y="6858000"/>
                </a:lnTo>
                <a:lnTo>
                  <a:pt x="914400" y="6858000"/>
                </a:lnTo>
                <a:lnTo>
                  <a:pt x="0" y="6858000"/>
                </a:lnTo>
                <a:lnTo>
                  <a:pt x="0" y="5943600"/>
                </a:lnTo>
                <a:close/>
              </a:path>
            </a:pathLst>
          </a:custGeom>
          <a:solidFill>
            <a:srgbClr val="460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3">
            <a:extLst>
              <a:ext uri="{FF2B5EF4-FFF2-40B4-BE49-F238E27FC236}">
                <a16:creationId xmlns:a16="http://schemas.microsoft.com/office/drawing/2014/main" id="{497DFB3E-CCDD-42C2-8947-D4DB09500896}"/>
              </a:ext>
            </a:extLst>
          </p:cNvPr>
          <p:cNvGrpSpPr/>
          <p:nvPr userDrawn="1"/>
        </p:nvGrpSpPr>
        <p:grpSpPr>
          <a:xfrm>
            <a:off x="914400" y="0"/>
            <a:ext cx="11277599" cy="5943599"/>
            <a:chOff x="922993" y="0"/>
            <a:chExt cx="11265832" cy="5943600"/>
          </a:xfrm>
        </p:grpSpPr>
        <p:sp>
          <p:nvSpPr>
            <p:cNvPr id="5" name="Rectangle 4">
              <a:extLst>
                <a:ext uri="{FF2B5EF4-FFF2-40B4-BE49-F238E27FC236}">
                  <a16:creationId xmlns:a16="http://schemas.microsoft.com/office/drawing/2014/main" id="{1E6A1C5B-AB17-4B26-A73F-A3EC00F871A5}"/>
                </a:ext>
              </a:extLst>
            </p:cNvPr>
            <p:cNvSpPr/>
            <p:nvPr userDrawn="1"/>
          </p:nvSpPr>
          <p:spPr>
            <a:xfrm>
              <a:off x="922993" y="0"/>
              <a:ext cx="10361686" cy="5943600"/>
            </a:xfrm>
            <a:prstGeom prst="rect">
              <a:avLst/>
            </a:prstGeom>
            <a:solidFill>
              <a:srgbClr val="A80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399412C3-1AE2-4363-9FA9-BD085274D3E6}"/>
                </a:ext>
              </a:extLst>
            </p:cNvPr>
            <p:cNvSpPr/>
            <p:nvPr userDrawn="1"/>
          </p:nvSpPr>
          <p:spPr>
            <a:xfrm>
              <a:off x="11246400" y="0"/>
              <a:ext cx="942425" cy="5943600"/>
            </a:xfrm>
            <a:prstGeom prst="rect">
              <a:avLst/>
            </a:prstGeom>
            <a:solidFill>
              <a:srgbClr val="6E0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a:extLst>
              <a:ext uri="{FF2B5EF4-FFF2-40B4-BE49-F238E27FC236}">
                <a16:creationId xmlns:a16="http://schemas.microsoft.com/office/drawing/2014/main" id="{6CF888F2-E176-4A64-9F96-68EA2FA30ED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77384" y="6199705"/>
            <a:ext cx="3358500" cy="374808"/>
          </a:xfrm>
          <a:prstGeom prst="rect">
            <a:avLst/>
          </a:prstGeom>
        </p:spPr>
      </p:pic>
      <p:sp>
        <p:nvSpPr>
          <p:cNvPr id="8" name="L-Shape 7">
            <a:extLst>
              <a:ext uri="{FF2B5EF4-FFF2-40B4-BE49-F238E27FC236}">
                <a16:creationId xmlns:a16="http://schemas.microsoft.com/office/drawing/2014/main" id="{145770B2-1A04-48B5-B7E8-57E319F76EC7}"/>
              </a:ext>
            </a:extLst>
          </p:cNvPr>
          <p:cNvSpPr/>
          <p:nvPr userDrawn="1"/>
        </p:nvSpPr>
        <p:spPr>
          <a:xfrm rot="10800000">
            <a:off x="-551" y="5942976"/>
            <a:ext cx="914400" cy="914400"/>
          </a:xfrm>
          <a:prstGeom prst="corne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Subtitle 2">
            <a:extLst>
              <a:ext uri="{FF2B5EF4-FFF2-40B4-BE49-F238E27FC236}">
                <a16:creationId xmlns:a16="http://schemas.microsoft.com/office/drawing/2014/main" id="{7441B77A-1A48-4BA2-8129-F0A8914DA2B9}"/>
              </a:ext>
            </a:extLst>
          </p:cNvPr>
          <p:cNvSpPr>
            <a:spLocks noGrp="1"/>
          </p:cNvSpPr>
          <p:nvPr>
            <p:ph type="subTitle" idx="1" hasCustomPrompt="1"/>
          </p:nvPr>
        </p:nvSpPr>
        <p:spPr>
          <a:xfrm>
            <a:off x="1556181" y="3977640"/>
            <a:ext cx="8321040" cy="1828800"/>
          </a:xfrm>
          <a:prstGeom prst="rect">
            <a:avLst/>
          </a:prstGeom>
          <a:noFill/>
        </p:spPr>
        <p:txBody>
          <a:bodyPr>
            <a:noAutofit/>
          </a:bodyPr>
          <a:lstStyle>
            <a:lvl1pPr marL="0" indent="0" algn="l">
              <a:buNone/>
              <a:defRPr sz="2800">
                <a:solidFill>
                  <a:schemeClr val="bg1"/>
                </a:solidFill>
              </a:defRPr>
            </a:lvl1pPr>
            <a:lvl2pPr marL="0" indent="0" algn="l">
              <a:spcBef>
                <a:spcPts val="0"/>
              </a:spcBef>
              <a:buNone/>
              <a:defRPr sz="240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Other information, 28pt</a:t>
            </a:r>
          </a:p>
        </p:txBody>
      </p:sp>
      <p:sp>
        <p:nvSpPr>
          <p:cNvPr id="19" name="Text Placeholder 22">
            <a:extLst>
              <a:ext uri="{FF2B5EF4-FFF2-40B4-BE49-F238E27FC236}">
                <a16:creationId xmlns:a16="http://schemas.microsoft.com/office/drawing/2014/main" id="{9E40AFA9-2B4F-4A46-80F0-6C9EA73C6D6E}"/>
              </a:ext>
            </a:extLst>
          </p:cNvPr>
          <p:cNvSpPr>
            <a:spLocks noGrp="1"/>
          </p:cNvSpPr>
          <p:nvPr>
            <p:ph type="body" sz="quarter" idx="10" hasCustomPrompt="1"/>
          </p:nvPr>
        </p:nvSpPr>
        <p:spPr>
          <a:xfrm>
            <a:off x="1585913" y="2174875"/>
            <a:ext cx="7770812" cy="1504950"/>
          </a:xfrm>
          <a:prstGeom prst="rect">
            <a:avLst/>
          </a:prstGeom>
        </p:spPr>
        <p:txBody>
          <a:bodyPr anchor="b"/>
          <a:lstStyle>
            <a:lvl1pPr marL="0" indent="0">
              <a:buFontTx/>
              <a:buNone/>
              <a:defRPr sz="4800" b="1">
                <a:solidFill>
                  <a:schemeClr val="bg1"/>
                </a:solidFill>
              </a:defRPr>
            </a:lvl1pPr>
          </a:lstStyle>
          <a:p>
            <a:pPr lvl="0"/>
            <a:r>
              <a:rPr lang="en-US" dirty="0"/>
              <a:t>Thank You</a:t>
            </a:r>
          </a:p>
        </p:txBody>
      </p:sp>
      <p:grpSp>
        <p:nvGrpSpPr>
          <p:cNvPr id="17" name="Group 16">
            <a:extLst>
              <a:ext uri="{FF2B5EF4-FFF2-40B4-BE49-F238E27FC236}">
                <a16:creationId xmlns:a16="http://schemas.microsoft.com/office/drawing/2014/main" id="{9C96F09B-1F32-4067-B80B-4684EDE36A9E}"/>
              </a:ext>
            </a:extLst>
          </p:cNvPr>
          <p:cNvGrpSpPr/>
          <p:nvPr userDrawn="1"/>
        </p:nvGrpSpPr>
        <p:grpSpPr>
          <a:xfrm>
            <a:off x="1605241" y="6137360"/>
            <a:ext cx="3120205" cy="410030"/>
            <a:chOff x="1605241" y="6137360"/>
            <a:chExt cx="3120205" cy="410030"/>
          </a:xfrm>
        </p:grpSpPr>
        <p:pic>
          <p:nvPicPr>
            <p:cNvPr id="18" name="Picture 17">
              <a:hlinkClick r:id="rId3"/>
              <a:extLst>
                <a:ext uri="{FF2B5EF4-FFF2-40B4-BE49-F238E27FC236}">
                  <a16:creationId xmlns:a16="http://schemas.microsoft.com/office/drawing/2014/main" id="{669413BB-12F1-45E7-89FB-E41C67B3F22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839053" y="6150970"/>
              <a:ext cx="474898" cy="385741"/>
            </a:xfrm>
            <a:prstGeom prst="rect">
              <a:avLst/>
            </a:prstGeom>
          </p:spPr>
        </p:pic>
        <p:pic>
          <p:nvPicPr>
            <p:cNvPr id="20" name="Picture 19">
              <a:hlinkClick r:id="rId5"/>
              <a:extLst>
                <a:ext uri="{FF2B5EF4-FFF2-40B4-BE49-F238E27FC236}">
                  <a16:creationId xmlns:a16="http://schemas.microsoft.com/office/drawing/2014/main" id="{0CA1D6FB-E247-4A91-BE7E-210D98E81B5A}"/>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548419" y="6140293"/>
              <a:ext cx="405785" cy="407097"/>
            </a:xfrm>
            <a:prstGeom prst="rect">
              <a:avLst/>
            </a:prstGeom>
          </p:spPr>
        </p:pic>
        <p:pic>
          <p:nvPicPr>
            <p:cNvPr id="21" name="Picture 20">
              <a:hlinkClick r:id="rId7"/>
              <a:extLst>
                <a:ext uri="{FF2B5EF4-FFF2-40B4-BE49-F238E27FC236}">
                  <a16:creationId xmlns:a16="http://schemas.microsoft.com/office/drawing/2014/main" id="{BBB69E18-16F2-4155-BFF8-90D024410F17}"/>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198800" y="6137360"/>
              <a:ext cx="405785" cy="405785"/>
            </a:xfrm>
            <a:prstGeom prst="rect">
              <a:avLst/>
            </a:prstGeom>
          </p:spPr>
        </p:pic>
        <p:pic>
          <p:nvPicPr>
            <p:cNvPr id="22" name="Picture 21">
              <a:hlinkClick r:id="rId9"/>
              <a:extLst>
                <a:ext uri="{FF2B5EF4-FFF2-40B4-BE49-F238E27FC236}">
                  <a16:creationId xmlns:a16="http://schemas.microsoft.com/office/drawing/2014/main" id="{68956B1A-C302-463F-AE22-9CD6168C174A}"/>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206428" y="6168337"/>
              <a:ext cx="519018" cy="363722"/>
            </a:xfrm>
            <a:prstGeom prst="rect">
              <a:avLst/>
            </a:prstGeom>
          </p:spPr>
        </p:pic>
        <p:pic>
          <p:nvPicPr>
            <p:cNvPr id="23" name="Picture 22">
              <a:hlinkClick r:id="rId11"/>
              <a:extLst>
                <a:ext uri="{FF2B5EF4-FFF2-40B4-BE49-F238E27FC236}">
                  <a16:creationId xmlns:a16="http://schemas.microsoft.com/office/drawing/2014/main" id="{101FD6C9-2D9A-41C8-8E3E-5462433E319A}"/>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605241" y="6188381"/>
              <a:ext cx="359091" cy="354764"/>
            </a:xfrm>
            <a:prstGeom prst="rect">
              <a:avLst/>
            </a:prstGeom>
          </p:spPr>
        </p:pic>
      </p:grpSp>
    </p:spTree>
    <p:extLst>
      <p:ext uri="{BB962C8B-B14F-4D97-AF65-F5344CB8AC3E}">
        <p14:creationId xmlns:p14="http://schemas.microsoft.com/office/powerpoint/2010/main" val="349109974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Back Cover Red 2">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354D582E-9525-4F01-8272-ED2271BD208D}"/>
              </a:ext>
            </a:extLst>
          </p:cNvPr>
          <p:cNvSpPr/>
          <p:nvPr userDrawn="1"/>
        </p:nvSpPr>
        <p:spPr>
          <a:xfrm>
            <a:off x="0" y="0"/>
            <a:ext cx="12188952" cy="6858000"/>
          </a:xfrm>
          <a:custGeom>
            <a:avLst/>
            <a:gdLst>
              <a:gd name="connsiteX0" fmla="*/ 0 w 12188952"/>
              <a:gd name="connsiteY0" fmla="*/ 0 h 6858000"/>
              <a:gd name="connsiteX1" fmla="*/ 914400 w 12188952"/>
              <a:gd name="connsiteY1" fmla="*/ 0 h 6858000"/>
              <a:gd name="connsiteX2" fmla="*/ 914400 w 12188952"/>
              <a:gd name="connsiteY2" fmla="*/ 5943600 h 6858000"/>
              <a:gd name="connsiteX3" fmla="*/ 12188952 w 12188952"/>
              <a:gd name="connsiteY3" fmla="*/ 5943600 h 6858000"/>
              <a:gd name="connsiteX4" fmla="*/ 12188952 w 12188952"/>
              <a:gd name="connsiteY4" fmla="*/ 6858000 h 6858000"/>
              <a:gd name="connsiteX5" fmla="*/ 914400 w 12188952"/>
              <a:gd name="connsiteY5" fmla="*/ 6858000 h 6858000"/>
              <a:gd name="connsiteX6" fmla="*/ 0 w 12188952"/>
              <a:gd name="connsiteY6" fmla="*/ 6858000 h 6858000"/>
              <a:gd name="connsiteX7" fmla="*/ 0 w 12188952"/>
              <a:gd name="connsiteY7" fmla="*/ 59436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6858000">
                <a:moveTo>
                  <a:pt x="0" y="0"/>
                </a:moveTo>
                <a:lnTo>
                  <a:pt x="914400" y="0"/>
                </a:lnTo>
                <a:lnTo>
                  <a:pt x="914400" y="5943600"/>
                </a:lnTo>
                <a:lnTo>
                  <a:pt x="12188952" y="5943600"/>
                </a:lnTo>
                <a:lnTo>
                  <a:pt x="12188952" y="6858000"/>
                </a:lnTo>
                <a:lnTo>
                  <a:pt x="914400" y="6858000"/>
                </a:lnTo>
                <a:lnTo>
                  <a:pt x="0" y="6858000"/>
                </a:lnTo>
                <a:lnTo>
                  <a:pt x="0" y="5943600"/>
                </a:lnTo>
                <a:close/>
              </a:path>
            </a:pathLst>
          </a:custGeom>
          <a:solidFill>
            <a:srgbClr val="69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3">
            <a:extLst>
              <a:ext uri="{FF2B5EF4-FFF2-40B4-BE49-F238E27FC236}">
                <a16:creationId xmlns:a16="http://schemas.microsoft.com/office/drawing/2014/main" id="{7673513D-D459-4A26-A468-AB830834F0DA}"/>
              </a:ext>
            </a:extLst>
          </p:cNvPr>
          <p:cNvGrpSpPr/>
          <p:nvPr userDrawn="1"/>
        </p:nvGrpSpPr>
        <p:grpSpPr>
          <a:xfrm>
            <a:off x="914400" y="0"/>
            <a:ext cx="11277599" cy="5943600"/>
            <a:chOff x="922993" y="0"/>
            <a:chExt cx="11265832" cy="5943600"/>
          </a:xfrm>
        </p:grpSpPr>
        <p:sp>
          <p:nvSpPr>
            <p:cNvPr id="5" name="Rectangle 4">
              <a:extLst>
                <a:ext uri="{FF2B5EF4-FFF2-40B4-BE49-F238E27FC236}">
                  <a16:creationId xmlns:a16="http://schemas.microsoft.com/office/drawing/2014/main" id="{54AA3FD8-E160-4267-A6CF-B5C39BC8184E}"/>
                </a:ext>
              </a:extLst>
            </p:cNvPr>
            <p:cNvSpPr/>
            <p:nvPr userDrawn="1"/>
          </p:nvSpPr>
          <p:spPr>
            <a:xfrm>
              <a:off x="922993" y="0"/>
              <a:ext cx="10361686" cy="5943600"/>
            </a:xfrm>
            <a:prstGeom prst="rect">
              <a:avLst/>
            </a:prstGeom>
            <a:solidFill>
              <a:srgbClr val="FF46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51B6231B-F2C5-45A8-84E7-8D10013D6091}"/>
                </a:ext>
              </a:extLst>
            </p:cNvPr>
            <p:cNvSpPr/>
            <p:nvPr userDrawn="1"/>
          </p:nvSpPr>
          <p:spPr>
            <a:xfrm>
              <a:off x="11246400" y="0"/>
              <a:ext cx="942425" cy="5943600"/>
            </a:xfrm>
            <a:prstGeom prst="rect">
              <a:avLst/>
            </a:prstGeom>
            <a:solidFill>
              <a:srgbClr val="D72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a:extLst>
              <a:ext uri="{FF2B5EF4-FFF2-40B4-BE49-F238E27FC236}">
                <a16:creationId xmlns:a16="http://schemas.microsoft.com/office/drawing/2014/main" id="{73007B45-E4E3-4B47-AF19-2B718561CF2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77384" y="6199705"/>
            <a:ext cx="3358500" cy="374808"/>
          </a:xfrm>
          <a:prstGeom prst="rect">
            <a:avLst/>
          </a:prstGeom>
        </p:spPr>
      </p:pic>
      <p:sp>
        <p:nvSpPr>
          <p:cNvPr id="8" name="L-Shape 7">
            <a:extLst>
              <a:ext uri="{FF2B5EF4-FFF2-40B4-BE49-F238E27FC236}">
                <a16:creationId xmlns:a16="http://schemas.microsoft.com/office/drawing/2014/main" id="{70F32F28-55D2-4C6E-8196-5F4902F936A1}"/>
              </a:ext>
            </a:extLst>
          </p:cNvPr>
          <p:cNvSpPr/>
          <p:nvPr userDrawn="1"/>
        </p:nvSpPr>
        <p:spPr>
          <a:xfrm rot="10800000">
            <a:off x="-551" y="5942976"/>
            <a:ext cx="914400" cy="914400"/>
          </a:xfrm>
          <a:prstGeom prst="corne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Subtitle 2">
            <a:extLst>
              <a:ext uri="{FF2B5EF4-FFF2-40B4-BE49-F238E27FC236}">
                <a16:creationId xmlns:a16="http://schemas.microsoft.com/office/drawing/2014/main" id="{322109E5-31C3-4DF7-B7D3-A9D2750477B9}"/>
              </a:ext>
            </a:extLst>
          </p:cNvPr>
          <p:cNvSpPr>
            <a:spLocks noGrp="1"/>
          </p:cNvSpPr>
          <p:nvPr>
            <p:ph type="subTitle" idx="1" hasCustomPrompt="1"/>
          </p:nvPr>
        </p:nvSpPr>
        <p:spPr>
          <a:xfrm>
            <a:off x="1556181" y="3977640"/>
            <a:ext cx="8321040" cy="1828800"/>
          </a:xfrm>
          <a:prstGeom prst="rect">
            <a:avLst/>
          </a:prstGeom>
          <a:noFill/>
        </p:spPr>
        <p:txBody>
          <a:bodyPr>
            <a:noAutofit/>
          </a:bodyPr>
          <a:lstStyle>
            <a:lvl1pPr marL="0" indent="0" algn="l">
              <a:buNone/>
              <a:defRPr sz="2800">
                <a:solidFill>
                  <a:schemeClr val="bg1"/>
                </a:solidFill>
              </a:defRPr>
            </a:lvl1pPr>
            <a:lvl2pPr marL="0" indent="0" algn="l">
              <a:spcBef>
                <a:spcPts val="0"/>
              </a:spcBef>
              <a:buNone/>
              <a:defRPr sz="240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Other information, 28pt</a:t>
            </a:r>
          </a:p>
        </p:txBody>
      </p:sp>
      <p:sp>
        <p:nvSpPr>
          <p:cNvPr id="19" name="Text Placeholder 22">
            <a:extLst>
              <a:ext uri="{FF2B5EF4-FFF2-40B4-BE49-F238E27FC236}">
                <a16:creationId xmlns:a16="http://schemas.microsoft.com/office/drawing/2014/main" id="{B7664C22-1578-41A1-AE8B-54B8E10D5AC6}"/>
              </a:ext>
            </a:extLst>
          </p:cNvPr>
          <p:cNvSpPr>
            <a:spLocks noGrp="1"/>
          </p:cNvSpPr>
          <p:nvPr>
            <p:ph type="body" sz="quarter" idx="10" hasCustomPrompt="1"/>
          </p:nvPr>
        </p:nvSpPr>
        <p:spPr>
          <a:xfrm>
            <a:off x="1585913" y="2174875"/>
            <a:ext cx="7770812" cy="1504950"/>
          </a:xfrm>
          <a:prstGeom prst="rect">
            <a:avLst/>
          </a:prstGeom>
        </p:spPr>
        <p:txBody>
          <a:bodyPr anchor="b"/>
          <a:lstStyle>
            <a:lvl1pPr marL="0" indent="0">
              <a:buFontTx/>
              <a:buNone/>
              <a:defRPr sz="4800" b="1">
                <a:solidFill>
                  <a:schemeClr val="bg1"/>
                </a:solidFill>
              </a:defRPr>
            </a:lvl1pPr>
          </a:lstStyle>
          <a:p>
            <a:pPr lvl="0"/>
            <a:r>
              <a:rPr lang="en-US" dirty="0"/>
              <a:t>Thank You</a:t>
            </a:r>
          </a:p>
        </p:txBody>
      </p:sp>
      <p:grpSp>
        <p:nvGrpSpPr>
          <p:cNvPr id="17" name="Group 16">
            <a:extLst>
              <a:ext uri="{FF2B5EF4-FFF2-40B4-BE49-F238E27FC236}">
                <a16:creationId xmlns:a16="http://schemas.microsoft.com/office/drawing/2014/main" id="{B26140CF-DC17-4C8C-9613-F6EA622E2EE1}"/>
              </a:ext>
            </a:extLst>
          </p:cNvPr>
          <p:cNvGrpSpPr/>
          <p:nvPr userDrawn="1"/>
        </p:nvGrpSpPr>
        <p:grpSpPr>
          <a:xfrm>
            <a:off x="1605241" y="6137360"/>
            <a:ext cx="3120205" cy="410030"/>
            <a:chOff x="1605241" y="6137360"/>
            <a:chExt cx="3120205" cy="410030"/>
          </a:xfrm>
        </p:grpSpPr>
        <p:pic>
          <p:nvPicPr>
            <p:cNvPr id="18" name="Picture 17">
              <a:hlinkClick r:id="rId3"/>
              <a:extLst>
                <a:ext uri="{FF2B5EF4-FFF2-40B4-BE49-F238E27FC236}">
                  <a16:creationId xmlns:a16="http://schemas.microsoft.com/office/drawing/2014/main" id="{A8DE5515-02CC-4B22-8288-37DA506F53B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839053" y="6150970"/>
              <a:ext cx="474898" cy="385741"/>
            </a:xfrm>
            <a:prstGeom prst="rect">
              <a:avLst/>
            </a:prstGeom>
          </p:spPr>
        </p:pic>
        <p:pic>
          <p:nvPicPr>
            <p:cNvPr id="20" name="Picture 19">
              <a:hlinkClick r:id="rId5"/>
              <a:extLst>
                <a:ext uri="{FF2B5EF4-FFF2-40B4-BE49-F238E27FC236}">
                  <a16:creationId xmlns:a16="http://schemas.microsoft.com/office/drawing/2014/main" id="{CC87987D-06AC-4139-AFD5-FFDEE23EB168}"/>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548419" y="6140293"/>
              <a:ext cx="405785" cy="407097"/>
            </a:xfrm>
            <a:prstGeom prst="rect">
              <a:avLst/>
            </a:prstGeom>
          </p:spPr>
        </p:pic>
        <p:pic>
          <p:nvPicPr>
            <p:cNvPr id="21" name="Picture 20">
              <a:hlinkClick r:id="rId7"/>
              <a:extLst>
                <a:ext uri="{FF2B5EF4-FFF2-40B4-BE49-F238E27FC236}">
                  <a16:creationId xmlns:a16="http://schemas.microsoft.com/office/drawing/2014/main" id="{2E39AB28-E36E-4848-9915-D9EC54C4A602}"/>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198800" y="6137360"/>
              <a:ext cx="405785" cy="405785"/>
            </a:xfrm>
            <a:prstGeom prst="rect">
              <a:avLst/>
            </a:prstGeom>
          </p:spPr>
        </p:pic>
        <p:pic>
          <p:nvPicPr>
            <p:cNvPr id="22" name="Picture 21">
              <a:hlinkClick r:id="rId9"/>
              <a:extLst>
                <a:ext uri="{FF2B5EF4-FFF2-40B4-BE49-F238E27FC236}">
                  <a16:creationId xmlns:a16="http://schemas.microsoft.com/office/drawing/2014/main" id="{EF2566AC-457C-47FC-B98B-399CB928D7AB}"/>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206428" y="6168337"/>
              <a:ext cx="519018" cy="363722"/>
            </a:xfrm>
            <a:prstGeom prst="rect">
              <a:avLst/>
            </a:prstGeom>
          </p:spPr>
        </p:pic>
        <p:pic>
          <p:nvPicPr>
            <p:cNvPr id="23" name="Picture 22">
              <a:hlinkClick r:id="rId11"/>
              <a:extLst>
                <a:ext uri="{FF2B5EF4-FFF2-40B4-BE49-F238E27FC236}">
                  <a16:creationId xmlns:a16="http://schemas.microsoft.com/office/drawing/2014/main" id="{14D32DF8-E0A0-42B3-8212-CC66345E8340}"/>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605241" y="6188381"/>
              <a:ext cx="359091" cy="354764"/>
            </a:xfrm>
            <a:prstGeom prst="rect">
              <a:avLst/>
            </a:prstGeom>
          </p:spPr>
        </p:pic>
      </p:grpSp>
    </p:spTree>
    <p:extLst>
      <p:ext uri="{BB962C8B-B14F-4D97-AF65-F5344CB8AC3E}">
        <p14:creationId xmlns:p14="http://schemas.microsoft.com/office/powerpoint/2010/main" val="250859459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Back Cover Yellow 2">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C66AA33D-C4BB-4A89-8BAF-869688A033A7}"/>
              </a:ext>
            </a:extLst>
          </p:cNvPr>
          <p:cNvSpPr/>
          <p:nvPr userDrawn="1"/>
        </p:nvSpPr>
        <p:spPr>
          <a:xfrm>
            <a:off x="0" y="0"/>
            <a:ext cx="12188952" cy="6858000"/>
          </a:xfrm>
          <a:custGeom>
            <a:avLst/>
            <a:gdLst>
              <a:gd name="connsiteX0" fmla="*/ 0 w 12188952"/>
              <a:gd name="connsiteY0" fmla="*/ 0 h 6858000"/>
              <a:gd name="connsiteX1" fmla="*/ 914400 w 12188952"/>
              <a:gd name="connsiteY1" fmla="*/ 0 h 6858000"/>
              <a:gd name="connsiteX2" fmla="*/ 914400 w 12188952"/>
              <a:gd name="connsiteY2" fmla="*/ 5943600 h 6858000"/>
              <a:gd name="connsiteX3" fmla="*/ 12188952 w 12188952"/>
              <a:gd name="connsiteY3" fmla="*/ 5943600 h 6858000"/>
              <a:gd name="connsiteX4" fmla="*/ 12188952 w 12188952"/>
              <a:gd name="connsiteY4" fmla="*/ 6858000 h 6858000"/>
              <a:gd name="connsiteX5" fmla="*/ 914400 w 12188952"/>
              <a:gd name="connsiteY5" fmla="*/ 6858000 h 6858000"/>
              <a:gd name="connsiteX6" fmla="*/ 0 w 12188952"/>
              <a:gd name="connsiteY6" fmla="*/ 6858000 h 6858000"/>
              <a:gd name="connsiteX7" fmla="*/ 0 w 12188952"/>
              <a:gd name="connsiteY7" fmla="*/ 59436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6858000">
                <a:moveTo>
                  <a:pt x="0" y="0"/>
                </a:moveTo>
                <a:lnTo>
                  <a:pt x="914400" y="0"/>
                </a:lnTo>
                <a:lnTo>
                  <a:pt x="914400" y="5943600"/>
                </a:lnTo>
                <a:lnTo>
                  <a:pt x="12188952" y="5943600"/>
                </a:lnTo>
                <a:lnTo>
                  <a:pt x="12188952" y="6858000"/>
                </a:lnTo>
                <a:lnTo>
                  <a:pt x="914400" y="6858000"/>
                </a:lnTo>
                <a:lnTo>
                  <a:pt x="0" y="6858000"/>
                </a:lnTo>
                <a:lnTo>
                  <a:pt x="0" y="5943600"/>
                </a:lnTo>
                <a:close/>
              </a:path>
            </a:pathLst>
          </a:custGeom>
          <a:solidFill>
            <a:srgbClr val="A04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3">
            <a:extLst>
              <a:ext uri="{FF2B5EF4-FFF2-40B4-BE49-F238E27FC236}">
                <a16:creationId xmlns:a16="http://schemas.microsoft.com/office/drawing/2014/main" id="{99C5D12E-DB67-4958-8D99-A3B81751DFE3}"/>
              </a:ext>
            </a:extLst>
          </p:cNvPr>
          <p:cNvGrpSpPr/>
          <p:nvPr userDrawn="1"/>
        </p:nvGrpSpPr>
        <p:grpSpPr>
          <a:xfrm>
            <a:off x="914401" y="0"/>
            <a:ext cx="11277599" cy="5943600"/>
            <a:chOff x="922993" y="0"/>
            <a:chExt cx="11277599" cy="5943600"/>
          </a:xfrm>
        </p:grpSpPr>
        <p:sp>
          <p:nvSpPr>
            <p:cNvPr id="5" name="Rectangle 4">
              <a:extLst>
                <a:ext uri="{FF2B5EF4-FFF2-40B4-BE49-F238E27FC236}">
                  <a16:creationId xmlns:a16="http://schemas.microsoft.com/office/drawing/2014/main" id="{49AD4268-440C-442E-85CA-F84338F78239}"/>
                </a:ext>
              </a:extLst>
            </p:cNvPr>
            <p:cNvSpPr/>
            <p:nvPr userDrawn="1"/>
          </p:nvSpPr>
          <p:spPr>
            <a:xfrm>
              <a:off x="922993" y="0"/>
              <a:ext cx="10361686" cy="5943600"/>
            </a:xfrm>
            <a:prstGeom prst="rect">
              <a:avLst/>
            </a:prstGeom>
            <a:solidFill>
              <a:srgbClr val="FFB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5C07D76-D2DD-4B5E-AA3D-4F0D1B92600F}"/>
                </a:ext>
              </a:extLst>
            </p:cNvPr>
            <p:cNvSpPr/>
            <p:nvPr userDrawn="1"/>
          </p:nvSpPr>
          <p:spPr>
            <a:xfrm>
              <a:off x="11246400" y="0"/>
              <a:ext cx="954192" cy="5943600"/>
            </a:xfrm>
            <a:prstGeom prst="rect">
              <a:avLst/>
            </a:prstGeom>
            <a:solidFill>
              <a:srgbClr val="FFA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a:extLst>
              <a:ext uri="{FF2B5EF4-FFF2-40B4-BE49-F238E27FC236}">
                <a16:creationId xmlns:a16="http://schemas.microsoft.com/office/drawing/2014/main" id="{60F0C7EC-4198-42B3-87B0-4010357DFAE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77384" y="6199705"/>
            <a:ext cx="3358500" cy="374808"/>
          </a:xfrm>
          <a:prstGeom prst="rect">
            <a:avLst/>
          </a:prstGeom>
        </p:spPr>
      </p:pic>
      <p:sp>
        <p:nvSpPr>
          <p:cNvPr id="8" name="L-Shape 7">
            <a:extLst>
              <a:ext uri="{FF2B5EF4-FFF2-40B4-BE49-F238E27FC236}">
                <a16:creationId xmlns:a16="http://schemas.microsoft.com/office/drawing/2014/main" id="{85A3F116-CE8A-4091-B050-6E29E36E1903}"/>
              </a:ext>
            </a:extLst>
          </p:cNvPr>
          <p:cNvSpPr/>
          <p:nvPr userDrawn="1"/>
        </p:nvSpPr>
        <p:spPr>
          <a:xfrm rot="10800000">
            <a:off x="-551" y="5942976"/>
            <a:ext cx="914400" cy="914400"/>
          </a:xfrm>
          <a:prstGeom prst="corne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Subtitle 2">
            <a:extLst>
              <a:ext uri="{FF2B5EF4-FFF2-40B4-BE49-F238E27FC236}">
                <a16:creationId xmlns:a16="http://schemas.microsoft.com/office/drawing/2014/main" id="{432F9285-DB4B-4410-B576-0FCBE590FC8F}"/>
              </a:ext>
            </a:extLst>
          </p:cNvPr>
          <p:cNvSpPr>
            <a:spLocks noGrp="1"/>
          </p:cNvSpPr>
          <p:nvPr>
            <p:ph type="subTitle" idx="1" hasCustomPrompt="1"/>
          </p:nvPr>
        </p:nvSpPr>
        <p:spPr>
          <a:xfrm>
            <a:off x="1556181" y="3977640"/>
            <a:ext cx="8321040" cy="1828800"/>
          </a:xfrm>
          <a:prstGeom prst="rect">
            <a:avLst/>
          </a:prstGeom>
          <a:noFill/>
        </p:spPr>
        <p:txBody>
          <a:bodyPr>
            <a:noAutofit/>
          </a:bodyPr>
          <a:lstStyle>
            <a:lvl1pPr marL="0" indent="0" algn="l">
              <a:buNone/>
              <a:defRPr sz="2800">
                <a:solidFill>
                  <a:schemeClr val="tx1"/>
                </a:solidFill>
              </a:defRPr>
            </a:lvl1pPr>
            <a:lvl2pPr marL="0" indent="0" algn="l">
              <a:spcBef>
                <a:spcPts val="0"/>
              </a:spcBef>
              <a:buNone/>
              <a:defRPr sz="240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Other information, 28pt</a:t>
            </a:r>
          </a:p>
        </p:txBody>
      </p:sp>
      <p:sp>
        <p:nvSpPr>
          <p:cNvPr id="17" name="Text Placeholder 22">
            <a:extLst>
              <a:ext uri="{FF2B5EF4-FFF2-40B4-BE49-F238E27FC236}">
                <a16:creationId xmlns:a16="http://schemas.microsoft.com/office/drawing/2014/main" id="{A70E7D44-B911-4FA0-9BB8-9D8E54408AFB}"/>
              </a:ext>
            </a:extLst>
          </p:cNvPr>
          <p:cNvSpPr>
            <a:spLocks noGrp="1"/>
          </p:cNvSpPr>
          <p:nvPr>
            <p:ph type="body" sz="quarter" idx="10" hasCustomPrompt="1"/>
          </p:nvPr>
        </p:nvSpPr>
        <p:spPr>
          <a:xfrm>
            <a:off x="1585913" y="2174875"/>
            <a:ext cx="7770812" cy="1504950"/>
          </a:xfrm>
          <a:prstGeom prst="rect">
            <a:avLst/>
          </a:prstGeom>
        </p:spPr>
        <p:txBody>
          <a:bodyPr anchor="b"/>
          <a:lstStyle>
            <a:lvl1pPr marL="0" indent="0">
              <a:buFontTx/>
              <a:buNone/>
              <a:defRPr sz="4800" b="1">
                <a:solidFill>
                  <a:schemeClr val="tx1"/>
                </a:solidFill>
              </a:defRPr>
            </a:lvl1pPr>
          </a:lstStyle>
          <a:p>
            <a:pPr lvl="0"/>
            <a:r>
              <a:rPr lang="en-US" dirty="0"/>
              <a:t>Thank You</a:t>
            </a:r>
          </a:p>
        </p:txBody>
      </p:sp>
      <p:grpSp>
        <p:nvGrpSpPr>
          <p:cNvPr id="18" name="Group 17">
            <a:extLst>
              <a:ext uri="{FF2B5EF4-FFF2-40B4-BE49-F238E27FC236}">
                <a16:creationId xmlns:a16="http://schemas.microsoft.com/office/drawing/2014/main" id="{12C11AF5-FE73-497F-836F-C894AEFF5F39}"/>
              </a:ext>
            </a:extLst>
          </p:cNvPr>
          <p:cNvGrpSpPr/>
          <p:nvPr userDrawn="1"/>
        </p:nvGrpSpPr>
        <p:grpSpPr>
          <a:xfrm>
            <a:off x="1605241" y="6137360"/>
            <a:ext cx="3120205" cy="410030"/>
            <a:chOff x="1605241" y="6137360"/>
            <a:chExt cx="3120205" cy="410030"/>
          </a:xfrm>
        </p:grpSpPr>
        <p:pic>
          <p:nvPicPr>
            <p:cNvPr id="19" name="Picture 18">
              <a:hlinkClick r:id="rId3"/>
              <a:extLst>
                <a:ext uri="{FF2B5EF4-FFF2-40B4-BE49-F238E27FC236}">
                  <a16:creationId xmlns:a16="http://schemas.microsoft.com/office/drawing/2014/main" id="{1ACAB1A4-7FC3-4BCB-84EB-7796CAECF65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839053" y="6150970"/>
              <a:ext cx="474898" cy="385741"/>
            </a:xfrm>
            <a:prstGeom prst="rect">
              <a:avLst/>
            </a:prstGeom>
          </p:spPr>
        </p:pic>
        <p:pic>
          <p:nvPicPr>
            <p:cNvPr id="20" name="Picture 19">
              <a:hlinkClick r:id="rId5"/>
              <a:extLst>
                <a:ext uri="{FF2B5EF4-FFF2-40B4-BE49-F238E27FC236}">
                  <a16:creationId xmlns:a16="http://schemas.microsoft.com/office/drawing/2014/main" id="{1DC4B5B5-BC11-4D71-9E17-495F3B425065}"/>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548419" y="6140293"/>
              <a:ext cx="405785" cy="407097"/>
            </a:xfrm>
            <a:prstGeom prst="rect">
              <a:avLst/>
            </a:prstGeom>
          </p:spPr>
        </p:pic>
        <p:pic>
          <p:nvPicPr>
            <p:cNvPr id="21" name="Picture 20">
              <a:hlinkClick r:id="rId7"/>
              <a:extLst>
                <a:ext uri="{FF2B5EF4-FFF2-40B4-BE49-F238E27FC236}">
                  <a16:creationId xmlns:a16="http://schemas.microsoft.com/office/drawing/2014/main" id="{99FCB893-18C3-498D-AB19-425857B0910F}"/>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198800" y="6137360"/>
              <a:ext cx="405785" cy="405785"/>
            </a:xfrm>
            <a:prstGeom prst="rect">
              <a:avLst/>
            </a:prstGeom>
          </p:spPr>
        </p:pic>
        <p:pic>
          <p:nvPicPr>
            <p:cNvPr id="22" name="Picture 21">
              <a:hlinkClick r:id="rId9"/>
              <a:extLst>
                <a:ext uri="{FF2B5EF4-FFF2-40B4-BE49-F238E27FC236}">
                  <a16:creationId xmlns:a16="http://schemas.microsoft.com/office/drawing/2014/main" id="{8E1273C0-53AE-40A9-9B1A-2F1BF4EBD1E3}"/>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206428" y="6168337"/>
              <a:ext cx="519018" cy="363722"/>
            </a:xfrm>
            <a:prstGeom prst="rect">
              <a:avLst/>
            </a:prstGeom>
          </p:spPr>
        </p:pic>
        <p:pic>
          <p:nvPicPr>
            <p:cNvPr id="23" name="Picture 22">
              <a:hlinkClick r:id="rId11"/>
              <a:extLst>
                <a:ext uri="{FF2B5EF4-FFF2-40B4-BE49-F238E27FC236}">
                  <a16:creationId xmlns:a16="http://schemas.microsoft.com/office/drawing/2014/main" id="{4C05C6EA-029A-4D4E-9AE5-5F7BCFC6526E}"/>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605241" y="6188381"/>
              <a:ext cx="359091" cy="354764"/>
            </a:xfrm>
            <a:prstGeom prst="rect">
              <a:avLst/>
            </a:prstGeom>
          </p:spPr>
        </p:pic>
      </p:grpSp>
    </p:spTree>
    <p:extLst>
      <p:ext uri="{BB962C8B-B14F-4D97-AF65-F5344CB8AC3E}">
        <p14:creationId xmlns:p14="http://schemas.microsoft.com/office/powerpoint/2010/main" val="173195949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Back Cover Green 2">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FD3F75BC-4A92-41D5-A8DA-D3E84975C934}"/>
              </a:ext>
            </a:extLst>
          </p:cNvPr>
          <p:cNvSpPr/>
          <p:nvPr userDrawn="1"/>
        </p:nvSpPr>
        <p:spPr>
          <a:xfrm>
            <a:off x="0" y="0"/>
            <a:ext cx="12188952" cy="6858000"/>
          </a:xfrm>
          <a:custGeom>
            <a:avLst/>
            <a:gdLst>
              <a:gd name="connsiteX0" fmla="*/ 0 w 12188952"/>
              <a:gd name="connsiteY0" fmla="*/ 0 h 6858000"/>
              <a:gd name="connsiteX1" fmla="*/ 914400 w 12188952"/>
              <a:gd name="connsiteY1" fmla="*/ 0 h 6858000"/>
              <a:gd name="connsiteX2" fmla="*/ 914400 w 12188952"/>
              <a:gd name="connsiteY2" fmla="*/ 5943600 h 6858000"/>
              <a:gd name="connsiteX3" fmla="*/ 12188952 w 12188952"/>
              <a:gd name="connsiteY3" fmla="*/ 5943600 h 6858000"/>
              <a:gd name="connsiteX4" fmla="*/ 12188952 w 12188952"/>
              <a:gd name="connsiteY4" fmla="*/ 6858000 h 6858000"/>
              <a:gd name="connsiteX5" fmla="*/ 914400 w 12188952"/>
              <a:gd name="connsiteY5" fmla="*/ 6858000 h 6858000"/>
              <a:gd name="connsiteX6" fmla="*/ 0 w 12188952"/>
              <a:gd name="connsiteY6" fmla="*/ 6858000 h 6858000"/>
              <a:gd name="connsiteX7" fmla="*/ 0 w 12188952"/>
              <a:gd name="connsiteY7" fmla="*/ 59436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6858000">
                <a:moveTo>
                  <a:pt x="0" y="0"/>
                </a:moveTo>
                <a:lnTo>
                  <a:pt x="914400" y="0"/>
                </a:lnTo>
                <a:lnTo>
                  <a:pt x="914400" y="5943600"/>
                </a:lnTo>
                <a:lnTo>
                  <a:pt x="12188952" y="5943600"/>
                </a:lnTo>
                <a:lnTo>
                  <a:pt x="12188952" y="6858000"/>
                </a:lnTo>
                <a:lnTo>
                  <a:pt x="914400" y="6858000"/>
                </a:lnTo>
                <a:lnTo>
                  <a:pt x="0" y="6858000"/>
                </a:lnTo>
                <a:lnTo>
                  <a:pt x="0" y="5943600"/>
                </a:lnTo>
                <a:close/>
              </a:path>
            </a:pathLst>
          </a:custGeom>
          <a:solidFill>
            <a:srgbClr val="003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3">
            <a:extLst>
              <a:ext uri="{FF2B5EF4-FFF2-40B4-BE49-F238E27FC236}">
                <a16:creationId xmlns:a16="http://schemas.microsoft.com/office/drawing/2014/main" id="{4FA705DD-56ED-4F54-AA91-35E616D4BC13}"/>
              </a:ext>
            </a:extLst>
          </p:cNvPr>
          <p:cNvGrpSpPr/>
          <p:nvPr userDrawn="1"/>
        </p:nvGrpSpPr>
        <p:grpSpPr>
          <a:xfrm>
            <a:off x="914400" y="0"/>
            <a:ext cx="11277599" cy="5943600"/>
            <a:chOff x="922993" y="0"/>
            <a:chExt cx="11265832" cy="5943600"/>
          </a:xfrm>
        </p:grpSpPr>
        <p:sp>
          <p:nvSpPr>
            <p:cNvPr id="5" name="Rectangle 4">
              <a:extLst>
                <a:ext uri="{FF2B5EF4-FFF2-40B4-BE49-F238E27FC236}">
                  <a16:creationId xmlns:a16="http://schemas.microsoft.com/office/drawing/2014/main" id="{CA983449-2E0B-43CA-9BC5-182C2EF5B47E}"/>
                </a:ext>
              </a:extLst>
            </p:cNvPr>
            <p:cNvSpPr/>
            <p:nvPr userDrawn="1"/>
          </p:nvSpPr>
          <p:spPr>
            <a:xfrm>
              <a:off x="922993" y="0"/>
              <a:ext cx="10361686" cy="5943600"/>
            </a:xfrm>
            <a:prstGeom prst="rect">
              <a:avLst/>
            </a:prstGeom>
            <a:solidFill>
              <a:srgbClr val="0AD2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F53DDF91-51BF-4D32-98B7-15240757038B}"/>
                </a:ext>
              </a:extLst>
            </p:cNvPr>
            <p:cNvSpPr/>
            <p:nvPr userDrawn="1"/>
          </p:nvSpPr>
          <p:spPr>
            <a:xfrm>
              <a:off x="11246400" y="0"/>
              <a:ext cx="942425" cy="5943600"/>
            </a:xfrm>
            <a:prstGeom prst="rect">
              <a:avLst/>
            </a:prstGeom>
            <a:solidFill>
              <a:srgbClr val="007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a:extLst>
              <a:ext uri="{FF2B5EF4-FFF2-40B4-BE49-F238E27FC236}">
                <a16:creationId xmlns:a16="http://schemas.microsoft.com/office/drawing/2014/main" id="{5BF651FB-2EEE-4CEC-AB1F-9990F441AE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77384" y="6199705"/>
            <a:ext cx="3358500" cy="374808"/>
          </a:xfrm>
          <a:prstGeom prst="rect">
            <a:avLst/>
          </a:prstGeom>
        </p:spPr>
      </p:pic>
      <p:sp>
        <p:nvSpPr>
          <p:cNvPr id="8" name="L-Shape 7">
            <a:extLst>
              <a:ext uri="{FF2B5EF4-FFF2-40B4-BE49-F238E27FC236}">
                <a16:creationId xmlns:a16="http://schemas.microsoft.com/office/drawing/2014/main" id="{2A89CD49-FA2A-4E24-964A-A7AC94506A47}"/>
              </a:ext>
            </a:extLst>
          </p:cNvPr>
          <p:cNvSpPr/>
          <p:nvPr userDrawn="1"/>
        </p:nvSpPr>
        <p:spPr>
          <a:xfrm rot="10800000">
            <a:off x="-551" y="5942976"/>
            <a:ext cx="914400" cy="914400"/>
          </a:xfrm>
          <a:prstGeom prst="corne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Subtitle 2">
            <a:extLst>
              <a:ext uri="{FF2B5EF4-FFF2-40B4-BE49-F238E27FC236}">
                <a16:creationId xmlns:a16="http://schemas.microsoft.com/office/drawing/2014/main" id="{DA80CB3F-B139-4AA5-868D-E62A3A2A8230}"/>
              </a:ext>
            </a:extLst>
          </p:cNvPr>
          <p:cNvSpPr>
            <a:spLocks noGrp="1"/>
          </p:cNvSpPr>
          <p:nvPr>
            <p:ph type="subTitle" idx="1" hasCustomPrompt="1"/>
          </p:nvPr>
        </p:nvSpPr>
        <p:spPr>
          <a:xfrm>
            <a:off x="1556181" y="3977640"/>
            <a:ext cx="8321040" cy="1828800"/>
          </a:xfrm>
          <a:prstGeom prst="rect">
            <a:avLst/>
          </a:prstGeom>
          <a:noFill/>
        </p:spPr>
        <p:txBody>
          <a:bodyPr>
            <a:noAutofit/>
          </a:bodyPr>
          <a:lstStyle>
            <a:lvl1pPr marL="0" indent="0" algn="l">
              <a:buNone/>
              <a:defRPr sz="2800">
                <a:solidFill>
                  <a:schemeClr val="bg1"/>
                </a:solidFill>
              </a:defRPr>
            </a:lvl1pPr>
            <a:lvl2pPr marL="0" indent="0" algn="l">
              <a:spcBef>
                <a:spcPts val="0"/>
              </a:spcBef>
              <a:buNone/>
              <a:defRPr sz="240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Other information, 28pt</a:t>
            </a:r>
          </a:p>
        </p:txBody>
      </p:sp>
      <p:sp>
        <p:nvSpPr>
          <p:cNvPr id="17" name="Text Placeholder 22">
            <a:extLst>
              <a:ext uri="{FF2B5EF4-FFF2-40B4-BE49-F238E27FC236}">
                <a16:creationId xmlns:a16="http://schemas.microsoft.com/office/drawing/2014/main" id="{19715368-2B09-42B3-B040-029DBA29CDAE}"/>
              </a:ext>
            </a:extLst>
          </p:cNvPr>
          <p:cNvSpPr>
            <a:spLocks noGrp="1"/>
          </p:cNvSpPr>
          <p:nvPr>
            <p:ph type="body" sz="quarter" idx="10" hasCustomPrompt="1"/>
          </p:nvPr>
        </p:nvSpPr>
        <p:spPr>
          <a:xfrm>
            <a:off x="1585913" y="2174875"/>
            <a:ext cx="7770812" cy="1504950"/>
          </a:xfrm>
          <a:prstGeom prst="rect">
            <a:avLst/>
          </a:prstGeom>
        </p:spPr>
        <p:txBody>
          <a:bodyPr anchor="b"/>
          <a:lstStyle>
            <a:lvl1pPr marL="0" indent="0">
              <a:buFontTx/>
              <a:buNone/>
              <a:defRPr sz="4800" b="1">
                <a:solidFill>
                  <a:schemeClr val="bg1"/>
                </a:solidFill>
              </a:defRPr>
            </a:lvl1pPr>
          </a:lstStyle>
          <a:p>
            <a:pPr lvl="0"/>
            <a:r>
              <a:rPr lang="en-US" dirty="0"/>
              <a:t>Thank You</a:t>
            </a:r>
          </a:p>
        </p:txBody>
      </p:sp>
      <p:grpSp>
        <p:nvGrpSpPr>
          <p:cNvPr id="18" name="Group 17">
            <a:extLst>
              <a:ext uri="{FF2B5EF4-FFF2-40B4-BE49-F238E27FC236}">
                <a16:creationId xmlns:a16="http://schemas.microsoft.com/office/drawing/2014/main" id="{01EDC421-108E-4B62-8C43-E5D1190D267C}"/>
              </a:ext>
            </a:extLst>
          </p:cNvPr>
          <p:cNvGrpSpPr/>
          <p:nvPr userDrawn="1"/>
        </p:nvGrpSpPr>
        <p:grpSpPr>
          <a:xfrm>
            <a:off x="1605241" y="6137360"/>
            <a:ext cx="3120205" cy="410030"/>
            <a:chOff x="1605241" y="6137360"/>
            <a:chExt cx="3120205" cy="410030"/>
          </a:xfrm>
        </p:grpSpPr>
        <p:pic>
          <p:nvPicPr>
            <p:cNvPr id="19" name="Picture 18">
              <a:hlinkClick r:id="rId3"/>
              <a:extLst>
                <a:ext uri="{FF2B5EF4-FFF2-40B4-BE49-F238E27FC236}">
                  <a16:creationId xmlns:a16="http://schemas.microsoft.com/office/drawing/2014/main" id="{B341D8EE-A808-4BD8-9630-3245EFD5EA1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839053" y="6150970"/>
              <a:ext cx="474898" cy="385741"/>
            </a:xfrm>
            <a:prstGeom prst="rect">
              <a:avLst/>
            </a:prstGeom>
          </p:spPr>
        </p:pic>
        <p:pic>
          <p:nvPicPr>
            <p:cNvPr id="20" name="Picture 19">
              <a:hlinkClick r:id="rId5"/>
              <a:extLst>
                <a:ext uri="{FF2B5EF4-FFF2-40B4-BE49-F238E27FC236}">
                  <a16:creationId xmlns:a16="http://schemas.microsoft.com/office/drawing/2014/main" id="{A79C7CD1-7957-4418-8E75-AAEDC511CB1F}"/>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548419" y="6140293"/>
              <a:ext cx="405785" cy="407097"/>
            </a:xfrm>
            <a:prstGeom prst="rect">
              <a:avLst/>
            </a:prstGeom>
          </p:spPr>
        </p:pic>
        <p:pic>
          <p:nvPicPr>
            <p:cNvPr id="21" name="Picture 20">
              <a:hlinkClick r:id="rId7"/>
              <a:extLst>
                <a:ext uri="{FF2B5EF4-FFF2-40B4-BE49-F238E27FC236}">
                  <a16:creationId xmlns:a16="http://schemas.microsoft.com/office/drawing/2014/main" id="{E3765027-D74F-42AC-9D81-44A69DB1AE15}"/>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198800" y="6137360"/>
              <a:ext cx="405785" cy="405785"/>
            </a:xfrm>
            <a:prstGeom prst="rect">
              <a:avLst/>
            </a:prstGeom>
          </p:spPr>
        </p:pic>
        <p:pic>
          <p:nvPicPr>
            <p:cNvPr id="22" name="Picture 21">
              <a:hlinkClick r:id="rId9"/>
              <a:extLst>
                <a:ext uri="{FF2B5EF4-FFF2-40B4-BE49-F238E27FC236}">
                  <a16:creationId xmlns:a16="http://schemas.microsoft.com/office/drawing/2014/main" id="{14567F00-7898-4CF9-B03A-7F65CA6617B6}"/>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206428" y="6168337"/>
              <a:ext cx="519018" cy="363722"/>
            </a:xfrm>
            <a:prstGeom prst="rect">
              <a:avLst/>
            </a:prstGeom>
          </p:spPr>
        </p:pic>
        <p:pic>
          <p:nvPicPr>
            <p:cNvPr id="23" name="Picture 22">
              <a:hlinkClick r:id="rId11"/>
              <a:extLst>
                <a:ext uri="{FF2B5EF4-FFF2-40B4-BE49-F238E27FC236}">
                  <a16:creationId xmlns:a16="http://schemas.microsoft.com/office/drawing/2014/main" id="{957700C5-8F61-4A9E-8B20-7F0287031760}"/>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605241" y="6188381"/>
              <a:ext cx="359091" cy="354764"/>
            </a:xfrm>
            <a:prstGeom prst="rect">
              <a:avLst/>
            </a:prstGeom>
          </p:spPr>
        </p:pic>
      </p:grpSp>
    </p:spTree>
    <p:extLst>
      <p:ext uri="{BB962C8B-B14F-4D97-AF65-F5344CB8AC3E}">
        <p14:creationId xmlns:p14="http://schemas.microsoft.com/office/powerpoint/2010/main" val="334665832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6371375"/>
      </p:ext>
    </p:extLst>
  </p:cSld>
  <p:clrMapOvr>
    <a:masterClrMapping/>
  </p:clrMapOvr>
  <p:hf hdr="0" dt="0"/>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Title Slide Red 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9155E7-22A7-419B-962F-1F2AA21ABD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5912" y="914400"/>
            <a:ext cx="9049374" cy="5943600"/>
          </a:xfrm>
          <a:prstGeom prst="rect">
            <a:avLst/>
          </a:prstGeom>
        </p:spPr>
      </p:pic>
      <p:sp>
        <p:nvSpPr>
          <p:cNvPr id="4" name="Rectangle 3">
            <a:extLst>
              <a:ext uri="{FF2B5EF4-FFF2-40B4-BE49-F238E27FC236}">
                <a16:creationId xmlns:a16="http://schemas.microsoft.com/office/drawing/2014/main" id="{8523F387-497A-42C0-A4D0-4F5DB1503273}"/>
              </a:ext>
            </a:extLst>
          </p:cNvPr>
          <p:cNvSpPr/>
          <p:nvPr userDrawn="1"/>
        </p:nvSpPr>
        <p:spPr>
          <a:xfrm>
            <a:off x="9298080" y="914400"/>
            <a:ext cx="1325880" cy="5943600"/>
          </a:xfrm>
          <a:prstGeom prst="rect">
            <a:avLst/>
          </a:prstGeom>
          <a:solidFill>
            <a:srgbClr val="FF46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49729B6-FF2A-4C6A-8924-3EBED6602269}"/>
              </a:ext>
            </a:extLst>
          </p:cNvPr>
          <p:cNvSpPr/>
          <p:nvPr userDrawn="1"/>
        </p:nvSpPr>
        <p:spPr>
          <a:xfrm>
            <a:off x="10591199" y="914400"/>
            <a:ext cx="1005840" cy="5943600"/>
          </a:xfrm>
          <a:prstGeom prst="rect">
            <a:avLst/>
          </a:prstGeom>
          <a:solidFill>
            <a:srgbClr val="D72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98D48A9-517F-4276-9666-A96DBF3BD0AE}"/>
              </a:ext>
            </a:extLst>
          </p:cNvPr>
          <p:cNvSpPr/>
          <p:nvPr userDrawn="1"/>
        </p:nvSpPr>
        <p:spPr>
          <a:xfrm>
            <a:off x="11541545" y="914400"/>
            <a:ext cx="320040" cy="5943600"/>
          </a:xfrm>
          <a:prstGeom prst="rect">
            <a:avLst/>
          </a:prstGeom>
          <a:solidFill>
            <a:srgbClr val="69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0867FCF0-3907-42AE-A487-9518558EF6CF}"/>
              </a:ext>
            </a:extLst>
          </p:cNvPr>
          <p:cNvSpPr>
            <a:spLocks noGrp="1"/>
          </p:cNvSpPr>
          <p:nvPr>
            <p:ph type="ctrTitle" hasCustomPrompt="1"/>
          </p:nvPr>
        </p:nvSpPr>
        <p:spPr>
          <a:xfrm>
            <a:off x="640080" y="2104056"/>
            <a:ext cx="8686800" cy="1463040"/>
          </a:xfrm>
          <a:prstGeom prst="rect">
            <a:avLst/>
          </a:prstGeom>
          <a:noFill/>
        </p:spPr>
        <p:txBody>
          <a:bodyPr anchor="b">
            <a:noAutofit/>
          </a:bodyPr>
          <a:lstStyle>
            <a:lvl1pPr algn="l">
              <a:defRPr sz="4800" b="1">
                <a:solidFill>
                  <a:schemeClr val="bg1"/>
                </a:solidFill>
              </a:defRPr>
            </a:lvl1pPr>
          </a:lstStyle>
          <a:p>
            <a:r>
              <a:rPr lang="en-US" dirty="0"/>
              <a:t>Presentation title, 48pt bold</a:t>
            </a:r>
            <a:br>
              <a:rPr lang="en-US" dirty="0"/>
            </a:br>
            <a:r>
              <a:rPr lang="en-US" dirty="0"/>
              <a:t>Two line limit</a:t>
            </a:r>
          </a:p>
        </p:txBody>
      </p:sp>
      <p:pic>
        <p:nvPicPr>
          <p:cNvPr id="9" name="Picture 8">
            <a:extLst>
              <a:ext uri="{FF2B5EF4-FFF2-40B4-BE49-F238E27FC236}">
                <a16:creationId xmlns:a16="http://schemas.microsoft.com/office/drawing/2014/main" id="{71D5779A-E613-4037-88A0-F202F5ABE1B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76357" y="261203"/>
            <a:ext cx="3769325" cy="420656"/>
          </a:xfrm>
          <a:prstGeom prst="rect">
            <a:avLst/>
          </a:prstGeom>
        </p:spPr>
      </p:pic>
      <p:sp>
        <p:nvSpPr>
          <p:cNvPr id="10" name="Text Placeholder 5">
            <a:extLst>
              <a:ext uri="{FF2B5EF4-FFF2-40B4-BE49-F238E27FC236}">
                <a16:creationId xmlns:a16="http://schemas.microsoft.com/office/drawing/2014/main" id="{6A2A8568-58A0-430F-B6A1-93384D66B0F7}"/>
              </a:ext>
            </a:extLst>
          </p:cNvPr>
          <p:cNvSpPr>
            <a:spLocks noGrp="1"/>
          </p:cNvSpPr>
          <p:nvPr>
            <p:ph type="body" sz="quarter" idx="10" hasCustomPrompt="1"/>
          </p:nvPr>
        </p:nvSpPr>
        <p:spPr>
          <a:xfrm>
            <a:off x="639763" y="3808413"/>
            <a:ext cx="8658225" cy="1776412"/>
          </a:xfrm>
          <a:prstGeom prst="rect">
            <a:avLst/>
          </a:prstGeom>
        </p:spPr>
        <p:txBody>
          <a:bodyPr/>
          <a:lstStyle>
            <a:lvl1pPr marL="0" indent="0">
              <a:buFontTx/>
              <a:buNone/>
              <a:defRPr>
                <a:solidFill>
                  <a:schemeClr val="bg1"/>
                </a:solidFill>
              </a:defRPr>
            </a:lvl1pPr>
          </a:lstStyle>
          <a:p>
            <a:pPr lvl="0"/>
            <a:r>
              <a:rPr lang="en-AU" dirty="0"/>
              <a:t>Other information, 28pt</a:t>
            </a:r>
            <a:endParaRPr lang="en-US" dirty="0"/>
          </a:p>
        </p:txBody>
      </p:sp>
      <p:sp>
        <p:nvSpPr>
          <p:cNvPr id="11" name="Rectangle 10">
            <a:extLst>
              <a:ext uri="{FF2B5EF4-FFF2-40B4-BE49-F238E27FC236}">
                <a16:creationId xmlns:a16="http://schemas.microsoft.com/office/drawing/2014/main" id="{889417F9-4E48-46A0-A052-58E0E8A4452A}"/>
              </a:ext>
            </a:extLst>
          </p:cNvPr>
          <p:cNvSpPr/>
          <p:nvPr userDrawn="1"/>
        </p:nvSpPr>
        <p:spPr>
          <a:xfrm>
            <a:off x="-11860" y="914400"/>
            <a:ext cx="320040" cy="5943600"/>
          </a:xfrm>
          <a:prstGeom prst="rect">
            <a:avLst/>
          </a:prstGeom>
          <a:solidFill>
            <a:srgbClr val="FF46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5961029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itle Slide Blu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4347328-B70C-4751-BC8D-491CF38D14C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666"/>
          <a:stretch/>
        </p:blipFill>
        <p:spPr>
          <a:xfrm>
            <a:off x="308180" y="958788"/>
            <a:ext cx="9048465" cy="5899212"/>
          </a:xfrm>
          <a:prstGeom prst="rect">
            <a:avLst/>
          </a:prstGeom>
        </p:spPr>
      </p:pic>
      <p:sp>
        <p:nvSpPr>
          <p:cNvPr id="10" name="Rectangle 9">
            <a:extLst>
              <a:ext uri="{FF2B5EF4-FFF2-40B4-BE49-F238E27FC236}">
                <a16:creationId xmlns:a16="http://schemas.microsoft.com/office/drawing/2014/main" id="{A74B344C-1059-441A-B5F4-30CA532C3801}"/>
              </a:ext>
            </a:extLst>
          </p:cNvPr>
          <p:cNvSpPr/>
          <p:nvPr userDrawn="1"/>
        </p:nvSpPr>
        <p:spPr>
          <a:xfrm>
            <a:off x="9298080" y="958788"/>
            <a:ext cx="1325880" cy="5899212"/>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CF0A7FE-E40F-488B-8AB6-3CBB07F6A5A6}"/>
              </a:ext>
            </a:extLst>
          </p:cNvPr>
          <p:cNvSpPr/>
          <p:nvPr userDrawn="1"/>
        </p:nvSpPr>
        <p:spPr>
          <a:xfrm>
            <a:off x="10591199" y="958788"/>
            <a:ext cx="1005840" cy="5899212"/>
          </a:xfrm>
          <a:prstGeom prst="rect">
            <a:avLst/>
          </a:prstGeom>
          <a:solidFill>
            <a:srgbClr val="231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2E59BCD-47C9-4B31-AE87-A4C2C37E1B3F}"/>
              </a:ext>
            </a:extLst>
          </p:cNvPr>
          <p:cNvSpPr/>
          <p:nvPr userDrawn="1"/>
        </p:nvSpPr>
        <p:spPr>
          <a:xfrm>
            <a:off x="11541545" y="958788"/>
            <a:ext cx="320040" cy="5899212"/>
          </a:xfrm>
          <a:prstGeom prst="rect">
            <a:avLst/>
          </a:prstGeom>
          <a:solidFill>
            <a:srgbClr val="001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1E20A46A-74ED-4819-86EC-E38A31E5BF86}"/>
              </a:ext>
            </a:extLst>
          </p:cNvPr>
          <p:cNvSpPr>
            <a:spLocks noGrp="1"/>
          </p:cNvSpPr>
          <p:nvPr userDrawn="1">
            <p:ph type="ctrTitle" hasCustomPrompt="1"/>
          </p:nvPr>
        </p:nvSpPr>
        <p:spPr>
          <a:xfrm>
            <a:off x="640080" y="2104056"/>
            <a:ext cx="8686800" cy="1463040"/>
          </a:xfrm>
          <a:prstGeom prst="rect">
            <a:avLst/>
          </a:prstGeom>
          <a:noFill/>
        </p:spPr>
        <p:txBody>
          <a:bodyPr anchor="b">
            <a:noAutofit/>
          </a:bodyPr>
          <a:lstStyle>
            <a:lvl1pPr algn="l">
              <a:defRPr sz="4800" b="1">
                <a:solidFill>
                  <a:schemeClr val="bg1"/>
                </a:solidFill>
              </a:defRPr>
            </a:lvl1pPr>
          </a:lstStyle>
          <a:p>
            <a:r>
              <a:rPr lang="en-US" dirty="0"/>
              <a:t>Presentation title, 48pt bold</a:t>
            </a:r>
            <a:br>
              <a:rPr lang="en-US" dirty="0"/>
            </a:br>
            <a:r>
              <a:rPr lang="en-US" dirty="0"/>
              <a:t>Two line limit</a:t>
            </a:r>
          </a:p>
        </p:txBody>
      </p:sp>
      <p:pic>
        <p:nvPicPr>
          <p:cNvPr id="15" name="Picture 14">
            <a:extLst>
              <a:ext uri="{FF2B5EF4-FFF2-40B4-BE49-F238E27FC236}">
                <a16:creationId xmlns:a16="http://schemas.microsoft.com/office/drawing/2014/main" id="{0E04C589-FE67-4806-80C9-D3EEA7897CF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76357" y="261203"/>
            <a:ext cx="3769325" cy="420656"/>
          </a:xfrm>
          <a:prstGeom prst="rect">
            <a:avLst/>
          </a:prstGeom>
        </p:spPr>
      </p:pic>
      <p:sp>
        <p:nvSpPr>
          <p:cNvPr id="16" name="Text Placeholder 5">
            <a:extLst>
              <a:ext uri="{FF2B5EF4-FFF2-40B4-BE49-F238E27FC236}">
                <a16:creationId xmlns:a16="http://schemas.microsoft.com/office/drawing/2014/main" id="{B2C3EF58-96A4-4465-A795-FFCE070BE62D}"/>
              </a:ext>
            </a:extLst>
          </p:cNvPr>
          <p:cNvSpPr>
            <a:spLocks noGrp="1"/>
          </p:cNvSpPr>
          <p:nvPr userDrawn="1">
            <p:ph type="body" sz="quarter" idx="10" hasCustomPrompt="1"/>
          </p:nvPr>
        </p:nvSpPr>
        <p:spPr>
          <a:xfrm>
            <a:off x="639763" y="3808413"/>
            <a:ext cx="8658225" cy="1776412"/>
          </a:xfrm>
          <a:prstGeom prst="rect">
            <a:avLst/>
          </a:prstGeom>
        </p:spPr>
        <p:txBody>
          <a:bodyPr/>
          <a:lstStyle>
            <a:lvl1pPr marL="0" indent="0">
              <a:buFontTx/>
              <a:buNone/>
              <a:defRPr>
                <a:solidFill>
                  <a:schemeClr val="bg1"/>
                </a:solidFill>
              </a:defRPr>
            </a:lvl1pPr>
          </a:lstStyle>
          <a:p>
            <a:pPr lvl="0"/>
            <a:r>
              <a:rPr lang="en-AU" dirty="0"/>
              <a:t>Other information, 28pt</a:t>
            </a:r>
            <a:endParaRPr lang="en-US" dirty="0"/>
          </a:p>
        </p:txBody>
      </p:sp>
      <p:sp>
        <p:nvSpPr>
          <p:cNvPr id="8" name="Rectangle 7">
            <a:extLst>
              <a:ext uri="{FF2B5EF4-FFF2-40B4-BE49-F238E27FC236}">
                <a16:creationId xmlns:a16="http://schemas.microsoft.com/office/drawing/2014/main" id="{5C68A0A1-DF7B-46D3-8F90-3A8D67F52C74}"/>
              </a:ext>
            </a:extLst>
          </p:cNvPr>
          <p:cNvSpPr/>
          <p:nvPr userDrawn="1"/>
        </p:nvSpPr>
        <p:spPr>
          <a:xfrm>
            <a:off x="-11861" y="958788"/>
            <a:ext cx="331349" cy="5899212"/>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257542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tle Slide Blue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90CD050-8971-4822-B101-DC9BDBB8E634}"/>
              </a:ext>
            </a:extLst>
          </p:cNvPr>
          <p:cNvSpPr/>
          <p:nvPr userDrawn="1"/>
        </p:nvSpPr>
        <p:spPr>
          <a:xfrm>
            <a:off x="-11860" y="958788"/>
            <a:ext cx="320040" cy="5899212"/>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14394DF-9B97-4FD7-A305-95D007ADA7AC}"/>
              </a:ext>
            </a:extLst>
          </p:cNvPr>
          <p:cNvSpPr/>
          <p:nvPr userDrawn="1"/>
        </p:nvSpPr>
        <p:spPr>
          <a:xfrm>
            <a:off x="9298080" y="958788"/>
            <a:ext cx="1325880" cy="5899212"/>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A11706F-9D53-4E73-BCF1-DB191B0D19C2}"/>
              </a:ext>
            </a:extLst>
          </p:cNvPr>
          <p:cNvSpPr/>
          <p:nvPr userDrawn="1"/>
        </p:nvSpPr>
        <p:spPr>
          <a:xfrm>
            <a:off x="10591199" y="958788"/>
            <a:ext cx="1005840" cy="5899212"/>
          </a:xfrm>
          <a:prstGeom prst="rect">
            <a:avLst/>
          </a:prstGeom>
          <a:solidFill>
            <a:srgbClr val="231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89AF803-B215-4DCC-BF17-C868078EBA8A}"/>
              </a:ext>
            </a:extLst>
          </p:cNvPr>
          <p:cNvSpPr/>
          <p:nvPr userDrawn="1"/>
        </p:nvSpPr>
        <p:spPr>
          <a:xfrm>
            <a:off x="11541545" y="958788"/>
            <a:ext cx="320040" cy="5899212"/>
          </a:xfrm>
          <a:prstGeom prst="rect">
            <a:avLst/>
          </a:prstGeom>
          <a:solidFill>
            <a:srgbClr val="001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F5A8D57D-F061-4E09-95E6-0ADAD193A58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76357" y="261203"/>
            <a:ext cx="3769325" cy="420656"/>
          </a:xfrm>
          <a:prstGeom prst="rect">
            <a:avLst/>
          </a:prstGeom>
        </p:spPr>
      </p:pic>
      <p:sp>
        <p:nvSpPr>
          <p:cNvPr id="12" name="Text Placeholder 5">
            <a:extLst>
              <a:ext uri="{FF2B5EF4-FFF2-40B4-BE49-F238E27FC236}">
                <a16:creationId xmlns:a16="http://schemas.microsoft.com/office/drawing/2014/main" id="{0E551CD2-1F5B-46CA-AF7E-5CA34AA0C58A}"/>
              </a:ext>
            </a:extLst>
          </p:cNvPr>
          <p:cNvSpPr>
            <a:spLocks noGrp="1"/>
          </p:cNvSpPr>
          <p:nvPr userDrawn="1">
            <p:ph type="body" sz="quarter" idx="11" hasCustomPrompt="1"/>
          </p:nvPr>
        </p:nvSpPr>
        <p:spPr>
          <a:xfrm>
            <a:off x="639763" y="3851275"/>
            <a:ext cx="8575258" cy="1858963"/>
          </a:xfrm>
          <a:prstGeom prst="rect">
            <a:avLst/>
          </a:prstGeom>
        </p:spPr>
        <p:txBody>
          <a:bodyPr/>
          <a:lstStyle>
            <a:lvl1pPr marL="0" indent="0">
              <a:buFontTx/>
              <a:buNone/>
              <a:defRPr/>
            </a:lvl1pPr>
          </a:lstStyle>
          <a:p>
            <a:pPr lvl="0"/>
            <a:r>
              <a:rPr lang="en-US" dirty="0"/>
              <a:t>Other information, 28pt</a:t>
            </a:r>
          </a:p>
        </p:txBody>
      </p:sp>
      <p:sp>
        <p:nvSpPr>
          <p:cNvPr id="15" name="Text Placeholder 14">
            <a:extLst>
              <a:ext uri="{FF2B5EF4-FFF2-40B4-BE49-F238E27FC236}">
                <a16:creationId xmlns:a16="http://schemas.microsoft.com/office/drawing/2014/main" id="{ACC17E5E-5159-4675-8113-85D37ACD53C3}"/>
              </a:ext>
            </a:extLst>
          </p:cNvPr>
          <p:cNvSpPr>
            <a:spLocks noGrp="1"/>
          </p:cNvSpPr>
          <p:nvPr userDrawn="1">
            <p:ph type="body" sz="quarter" idx="12" hasCustomPrompt="1"/>
          </p:nvPr>
        </p:nvSpPr>
        <p:spPr>
          <a:xfrm>
            <a:off x="639763" y="1411288"/>
            <a:ext cx="8575258" cy="2163762"/>
          </a:xfrm>
          <a:prstGeom prst="rect">
            <a:avLst/>
          </a:prstGeom>
        </p:spPr>
        <p:txBody>
          <a:bodyPr anchor="b"/>
          <a:lstStyle>
            <a:lvl1pPr marL="0" indent="0">
              <a:buFontTx/>
              <a:buNone/>
              <a:defRPr sz="4800" b="1"/>
            </a:lvl1pPr>
          </a:lstStyle>
          <a:p>
            <a:pPr lvl="0"/>
            <a:r>
              <a:rPr lang="en-US" dirty="0"/>
              <a:t>Presentation title, 48pt bold</a:t>
            </a:r>
            <a:br>
              <a:rPr lang="en-US" dirty="0"/>
            </a:br>
            <a:r>
              <a:rPr lang="en-US" dirty="0"/>
              <a:t>Two line limit</a:t>
            </a:r>
          </a:p>
        </p:txBody>
      </p:sp>
    </p:spTree>
    <p:extLst>
      <p:ext uri="{BB962C8B-B14F-4D97-AF65-F5344CB8AC3E}">
        <p14:creationId xmlns:p14="http://schemas.microsoft.com/office/powerpoint/2010/main" val="10446751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itle Slide Purple 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F144C38-6C33-4C03-8ED4-BC5544B3ACC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1744" y="-1"/>
            <a:ext cx="9098280" cy="5978254"/>
          </a:xfrm>
          <a:prstGeom prst="rect">
            <a:avLst/>
          </a:prstGeom>
        </p:spPr>
      </p:pic>
      <p:sp>
        <p:nvSpPr>
          <p:cNvPr id="6" name="Freeform: Shape 5">
            <a:extLst>
              <a:ext uri="{FF2B5EF4-FFF2-40B4-BE49-F238E27FC236}">
                <a16:creationId xmlns:a16="http://schemas.microsoft.com/office/drawing/2014/main" id="{1EA52BD3-1D6A-4F1D-9902-4716F367DEEF}"/>
              </a:ext>
            </a:extLst>
          </p:cNvPr>
          <p:cNvSpPr/>
          <p:nvPr userDrawn="1"/>
        </p:nvSpPr>
        <p:spPr>
          <a:xfrm>
            <a:off x="0" y="0"/>
            <a:ext cx="12188952" cy="6858000"/>
          </a:xfrm>
          <a:custGeom>
            <a:avLst/>
            <a:gdLst>
              <a:gd name="connsiteX0" fmla="*/ 0 w 12188952"/>
              <a:gd name="connsiteY0" fmla="*/ 0 h 6858000"/>
              <a:gd name="connsiteX1" fmla="*/ 914400 w 12188952"/>
              <a:gd name="connsiteY1" fmla="*/ 0 h 6858000"/>
              <a:gd name="connsiteX2" fmla="*/ 914400 w 12188952"/>
              <a:gd name="connsiteY2" fmla="*/ 5943600 h 6858000"/>
              <a:gd name="connsiteX3" fmla="*/ 12188952 w 12188952"/>
              <a:gd name="connsiteY3" fmla="*/ 5943600 h 6858000"/>
              <a:gd name="connsiteX4" fmla="*/ 12188952 w 12188952"/>
              <a:gd name="connsiteY4" fmla="*/ 6858000 h 6858000"/>
              <a:gd name="connsiteX5" fmla="*/ 914400 w 12188952"/>
              <a:gd name="connsiteY5" fmla="*/ 6858000 h 6858000"/>
              <a:gd name="connsiteX6" fmla="*/ 0 w 12188952"/>
              <a:gd name="connsiteY6" fmla="*/ 6858000 h 6858000"/>
              <a:gd name="connsiteX7" fmla="*/ 0 w 12188952"/>
              <a:gd name="connsiteY7" fmla="*/ 59436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6858000">
                <a:moveTo>
                  <a:pt x="0" y="0"/>
                </a:moveTo>
                <a:lnTo>
                  <a:pt x="914400" y="0"/>
                </a:lnTo>
                <a:lnTo>
                  <a:pt x="914400" y="5943600"/>
                </a:lnTo>
                <a:lnTo>
                  <a:pt x="12188952" y="5943600"/>
                </a:lnTo>
                <a:lnTo>
                  <a:pt x="12188952" y="6858000"/>
                </a:lnTo>
                <a:lnTo>
                  <a:pt x="914400" y="6858000"/>
                </a:lnTo>
                <a:lnTo>
                  <a:pt x="0" y="6858000"/>
                </a:lnTo>
                <a:lnTo>
                  <a:pt x="0" y="5943600"/>
                </a:lnTo>
                <a:close/>
              </a:path>
            </a:pathLst>
          </a:custGeom>
          <a:solidFill>
            <a:srgbClr val="3434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4E4A5424-434E-4A10-A9F2-D773BD9E6B0A}"/>
              </a:ext>
            </a:extLst>
          </p:cNvPr>
          <p:cNvGrpSpPr/>
          <p:nvPr userDrawn="1"/>
        </p:nvGrpSpPr>
        <p:grpSpPr>
          <a:xfrm>
            <a:off x="9958799" y="0"/>
            <a:ext cx="2230026" cy="5943600"/>
            <a:chOff x="9958799" y="0"/>
            <a:chExt cx="2230026" cy="5943600"/>
          </a:xfrm>
        </p:grpSpPr>
        <p:sp>
          <p:nvSpPr>
            <p:cNvPr id="8" name="Rectangle 7">
              <a:extLst>
                <a:ext uri="{FF2B5EF4-FFF2-40B4-BE49-F238E27FC236}">
                  <a16:creationId xmlns:a16="http://schemas.microsoft.com/office/drawing/2014/main" id="{94C95B5B-50C4-4566-BCF9-FB02E33A9D09}"/>
                </a:ext>
              </a:extLst>
            </p:cNvPr>
            <p:cNvSpPr/>
            <p:nvPr userDrawn="1"/>
          </p:nvSpPr>
          <p:spPr>
            <a:xfrm>
              <a:off x="9958799" y="0"/>
              <a:ext cx="1325880" cy="5943600"/>
            </a:xfrm>
            <a:prstGeom prst="rect">
              <a:avLst/>
            </a:prstGeom>
            <a:solidFill>
              <a:srgbClr val="A80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BAE8392-33D6-44DA-BD16-398FCCFF59C6}"/>
                </a:ext>
              </a:extLst>
            </p:cNvPr>
            <p:cNvSpPr/>
            <p:nvPr userDrawn="1"/>
          </p:nvSpPr>
          <p:spPr>
            <a:xfrm>
              <a:off x="11246400" y="0"/>
              <a:ext cx="942425" cy="5943600"/>
            </a:xfrm>
            <a:prstGeom prst="rect">
              <a:avLst/>
            </a:prstGeom>
            <a:solidFill>
              <a:srgbClr val="6E0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1" name="Picture 10">
            <a:extLst>
              <a:ext uri="{FF2B5EF4-FFF2-40B4-BE49-F238E27FC236}">
                <a16:creationId xmlns:a16="http://schemas.microsoft.com/office/drawing/2014/main" id="{255F362D-0D88-4524-9053-6BADCD177E5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77384" y="6199705"/>
            <a:ext cx="3358500" cy="374808"/>
          </a:xfrm>
          <a:prstGeom prst="rect">
            <a:avLst/>
          </a:prstGeom>
        </p:spPr>
      </p:pic>
      <p:sp>
        <p:nvSpPr>
          <p:cNvPr id="12" name="L-Shape 11">
            <a:extLst>
              <a:ext uri="{FF2B5EF4-FFF2-40B4-BE49-F238E27FC236}">
                <a16:creationId xmlns:a16="http://schemas.microsoft.com/office/drawing/2014/main" id="{3462B51E-73B4-4D74-8EF2-1A279EEF4166}"/>
              </a:ext>
            </a:extLst>
          </p:cNvPr>
          <p:cNvSpPr/>
          <p:nvPr userDrawn="1"/>
        </p:nvSpPr>
        <p:spPr>
          <a:xfrm rot="10800000">
            <a:off x="8593" y="5942976"/>
            <a:ext cx="914400" cy="914400"/>
          </a:xfrm>
          <a:prstGeom prst="corne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Text Placeholder 5">
            <a:extLst>
              <a:ext uri="{FF2B5EF4-FFF2-40B4-BE49-F238E27FC236}">
                <a16:creationId xmlns:a16="http://schemas.microsoft.com/office/drawing/2014/main" id="{5674874F-EC31-44B6-AB5A-C1479BF8ADFF}"/>
              </a:ext>
            </a:extLst>
          </p:cNvPr>
          <p:cNvSpPr>
            <a:spLocks noGrp="1"/>
          </p:cNvSpPr>
          <p:nvPr>
            <p:ph type="body" sz="quarter" idx="10" hasCustomPrompt="1"/>
          </p:nvPr>
        </p:nvSpPr>
        <p:spPr>
          <a:xfrm>
            <a:off x="1556181" y="3808413"/>
            <a:ext cx="8321040" cy="1776412"/>
          </a:xfrm>
          <a:prstGeom prst="rect">
            <a:avLst/>
          </a:prstGeom>
        </p:spPr>
        <p:txBody>
          <a:bodyPr/>
          <a:lstStyle>
            <a:lvl1pPr marL="0" indent="0">
              <a:buFontTx/>
              <a:buNone/>
              <a:defRPr>
                <a:solidFill>
                  <a:schemeClr val="bg1"/>
                </a:solidFill>
              </a:defRPr>
            </a:lvl1pPr>
          </a:lstStyle>
          <a:p>
            <a:pPr lvl="0"/>
            <a:r>
              <a:rPr lang="en-AU" dirty="0"/>
              <a:t>Other information, 28pt</a:t>
            </a:r>
            <a:endParaRPr lang="en-US" dirty="0"/>
          </a:p>
        </p:txBody>
      </p:sp>
      <p:sp>
        <p:nvSpPr>
          <p:cNvPr id="14" name="Text Placeholder 14">
            <a:extLst>
              <a:ext uri="{FF2B5EF4-FFF2-40B4-BE49-F238E27FC236}">
                <a16:creationId xmlns:a16="http://schemas.microsoft.com/office/drawing/2014/main" id="{8473314E-2D7C-4128-8D7C-417A308C1469}"/>
              </a:ext>
            </a:extLst>
          </p:cNvPr>
          <p:cNvSpPr>
            <a:spLocks noGrp="1"/>
          </p:cNvSpPr>
          <p:nvPr>
            <p:ph type="body" sz="quarter" idx="12" hasCustomPrompt="1"/>
          </p:nvPr>
        </p:nvSpPr>
        <p:spPr>
          <a:xfrm>
            <a:off x="1556181" y="1411288"/>
            <a:ext cx="8321040" cy="2163762"/>
          </a:xfrm>
          <a:prstGeom prst="rect">
            <a:avLst/>
          </a:prstGeom>
        </p:spPr>
        <p:txBody>
          <a:bodyPr anchor="b"/>
          <a:lstStyle>
            <a:lvl1pPr marL="0" indent="0">
              <a:buFontTx/>
              <a:buNone/>
              <a:defRPr sz="4800" b="1">
                <a:solidFill>
                  <a:schemeClr val="bg1"/>
                </a:solidFill>
              </a:defRPr>
            </a:lvl1pPr>
          </a:lstStyle>
          <a:p>
            <a:pPr lvl="0"/>
            <a:r>
              <a:rPr lang="en-US" dirty="0"/>
              <a:t>Presentation title, 48pt bold</a:t>
            </a:r>
            <a:br>
              <a:rPr lang="en-US" dirty="0"/>
            </a:br>
            <a:r>
              <a:rPr lang="en-US" dirty="0"/>
              <a:t>Two line limit</a:t>
            </a:r>
          </a:p>
        </p:txBody>
      </p:sp>
    </p:spTree>
    <p:extLst>
      <p:ext uri="{BB962C8B-B14F-4D97-AF65-F5344CB8AC3E}">
        <p14:creationId xmlns:p14="http://schemas.microsoft.com/office/powerpoint/2010/main" val="349452654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itle Slide Purple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514DCB0-4B3A-4907-B708-D4565AC8CB1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64"/>
            <a:ext cx="12188825" cy="6857136"/>
          </a:xfrm>
          <a:prstGeom prst="rect">
            <a:avLst/>
          </a:prstGeom>
        </p:spPr>
      </p:pic>
      <p:sp>
        <p:nvSpPr>
          <p:cNvPr id="5" name="Title 1">
            <a:extLst>
              <a:ext uri="{FF2B5EF4-FFF2-40B4-BE49-F238E27FC236}">
                <a16:creationId xmlns:a16="http://schemas.microsoft.com/office/drawing/2014/main" id="{BB2188B4-5B9F-46FC-8173-212574C27297}"/>
              </a:ext>
            </a:extLst>
          </p:cNvPr>
          <p:cNvSpPr>
            <a:spLocks noGrp="1"/>
          </p:cNvSpPr>
          <p:nvPr>
            <p:ph type="ctrTitle" hasCustomPrompt="1"/>
          </p:nvPr>
        </p:nvSpPr>
        <p:spPr>
          <a:xfrm>
            <a:off x="640080" y="2104056"/>
            <a:ext cx="8686800" cy="1463040"/>
          </a:xfrm>
          <a:prstGeom prst="rect">
            <a:avLst/>
          </a:prstGeom>
          <a:noFill/>
        </p:spPr>
        <p:txBody>
          <a:bodyPr anchor="b">
            <a:noAutofit/>
          </a:bodyPr>
          <a:lstStyle>
            <a:lvl1pPr algn="l">
              <a:defRPr sz="4800" b="1">
                <a:solidFill>
                  <a:schemeClr val="bg1"/>
                </a:solidFill>
              </a:defRPr>
            </a:lvl1pPr>
          </a:lstStyle>
          <a:p>
            <a:r>
              <a:rPr lang="en-US" dirty="0"/>
              <a:t>Presentation title, 48pt bold</a:t>
            </a:r>
            <a:br>
              <a:rPr lang="en-US" dirty="0"/>
            </a:br>
            <a:r>
              <a:rPr lang="en-US" dirty="0"/>
              <a:t>Two line limit</a:t>
            </a:r>
          </a:p>
        </p:txBody>
      </p:sp>
      <p:sp>
        <p:nvSpPr>
          <p:cNvPr id="6" name="Date Placeholder 6">
            <a:extLst>
              <a:ext uri="{FF2B5EF4-FFF2-40B4-BE49-F238E27FC236}">
                <a16:creationId xmlns:a16="http://schemas.microsoft.com/office/drawing/2014/main" id="{37FD1C6E-C9E6-4286-A606-7E3826090549}"/>
              </a:ext>
            </a:extLst>
          </p:cNvPr>
          <p:cNvSpPr>
            <a:spLocks noGrp="1"/>
          </p:cNvSpPr>
          <p:nvPr>
            <p:ph type="dt" sz="half" idx="2"/>
          </p:nvPr>
        </p:nvSpPr>
        <p:spPr>
          <a:xfrm>
            <a:off x="640080" y="317040"/>
            <a:ext cx="1828800" cy="274320"/>
          </a:xfrm>
          <a:prstGeom prst="rect">
            <a:avLst/>
          </a:prstGeom>
        </p:spPr>
        <p:txBody>
          <a:bodyPr vert="horz" lIns="0" tIns="0" rIns="0" bIns="0" rtlCol="0" anchor="b">
            <a:noAutofit/>
          </a:bodyPr>
          <a:lstStyle>
            <a:lvl1pPr algn="l">
              <a:defRPr sz="1400" b="1">
                <a:solidFill>
                  <a:schemeClr val="bg1"/>
                </a:solidFill>
                <a:latin typeface="+mj-lt"/>
              </a:defRPr>
            </a:lvl1pPr>
          </a:lstStyle>
          <a:p>
            <a:endParaRPr lang="en-US" dirty="0"/>
          </a:p>
        </p:txBody>
      </p:sp>
      <p:pic>
        <p:nvPicPr>
          <p:cNvPr id="7" name="Picture 6">
            <a:extLst>
              <a:ext uri="{FF2B5EF4-FFF2-40B4-BE49-F238E27FC236}">
                <a16:creationId xmlns:a16="http://schemas.microsoft.com/office/drawing/2014/main" id="{B58AF29C-9A14-46F0-BBC9-2424AB39002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77384" y="6199705"/>
            <a:ext cx="3358500" cy="374808"/>
          </a:xfrm>
          <a:prstGeom prst="rect">
            <a:avLst/>
          </a:prstGeom>
        </p:spPr>
      </p:pic>
      <p:sp>
        <p:nvSpPr>
          <p:cNvPr id="8" name="Text Placeholder 5">
            <a:extLst>
              <a:ext uri="{FF2B5EF4-FFF2-40B4-BE49-F238E27FC236}">
                <a16:creationId xmlns:a16="http://schemas.microsoft.com/office/drawing/2014/main" id="{8EC49C7F-D758-438C-9920-877F8067F7A8}"/>
              </a:ext>
            </a:extLst>
          </p:cNvPr>
          <p:cNvSpPr>
            <a:spLocks noGrp="1"/>
          </p:cNvSpPr>
          <p:nvPr>
            <p:ph type="body" sz="quarter" idx="10" hasCustomPrompt="1"/>
          </p:nvPr>
        </p:nvSpPr>
        <p:spPr>
          <a:xfrm>
            <a:off x="639763" y="3808413"/>
            <a:ext cx="8658225" cy="1776412"/>
          </a:xfrm>
          <a:prstGeom prst="rect">
            <a:avLst/>
          </a:prstGeom>
        </p:spPr>
        <p:txBody>
          <a:bodyPr/>
          <a:lstStyle>
            <a:lvl1pPr marL="0" indent="0">
              <a:buFontTx/>
              <a:buNone/>
              <a:defRPr>
                <a:solidFill>
                  <a:schemeClr val="bg1"/>
                </a:solidFill>
              </a:defRPr>
            </a:lvl1pPr>
          </a:lstStyle>
          <a:p>
            <a:pPr lvl="0"/>
            <a:r>
              <a:rPr lang="en-AU" dirty="0"/>
              <a:t>Other information, 28pt</a:t>
            </a:r>
            <a:endParaRPr lang="en-US" dirty="0"/>
          </a:p>
        </p:txBody>
      </p:sp>
    </p:spTree>
    <p:extLst>
      <p:ext uri="{BB962C8B-B14F-4D97-AF65-F5344CB8AC3E}">
        <p14:creationId xmlns:p14="http://schemas.microsoft.com/office/powerpoint/2010/main" val="219929493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le Slide Yellow 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48F91E-E23C-4007-8942-C29B792D881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5912" y="468"/>
            <a:ext cx="9049374" cy="6857532"/>
          </a:xfrm>
          <a:prstGeom prst="rect">
            <a:avLst/>
          </a:prstGeom>
        </p:spPr>
      </p:pic>
      <p:sp>
        <p:nvSpPr>
          <p:cNvPr id="4" name="Rectangle 3">
            <a:extLst>
              <a:ext uri="{FF2B5EF4-FFF2-40B4-BE49-F238E27FC236}">
                <a16:creationId xmlns:a16="http://schemas.microsoft.com/office/drawing/2014/main" id="{F5E3A1F5-0141-4DDA-B919-62B16FDC4624}"/>
              </a:ext>
            </a:extLst>
          </p:cNvPr>
          <p:cNvSpPr/>
          <p:nvPr userDrawn="1"/>
        </p:nvSpPr>
        <p:spPr>
          <a:xfrm>
            <a:off x="9298079" y="0"/>
            <a:ext cx="1745841" cy="6858000"/>
          </a:xfrm>
          <a:prstGeom prst="rect">
            <a:avLst/>
          </a:prstGeom>
          <a:solidFill>
            <a:srgbClr val="FFB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D424CE7-6080-4956-AC1C-89109849331C}"/>
              </a:ext>
            </a:extLst>
          </p:cNvPr>
          <p:cNvSpPr/>
          <p:nvPr userDrawn="1"/>
        </p:nvSpPr>
        <p:spPr>
          <a:xfrm>
            <a:off x="11043919" y="0"/>
            <a:ext cx="929075" cy="6858000"/>
          </a:xfrm>
          <a:prstGeom prst="rect">
            <a:avLst/>
          </a:prstGeom>
          <a:solidFill>
            <a:srgbClr val="FFA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DDC8FA6-C9F4-4B67-A8D8-A5B65CE458C7}"/>
              </a:ext>
            </a:extLst>
          </p:cNvPr>
          <p:cNvSpPr/>
          <p:nvPr userDrawn="1"/>
        </p:nvSpPr>
        <p:spPr>
          <a:xfrm>
            <a:off x="11972995" y="0"/>
            <a:ext cx="304139" cy="6858000"/>
          </a:xfrm>
          <a:prstGeom prst="rect">
            <a:avLst/>
          </a:prstGeom>
          <a:solidFill>
            <a:srgbClr val="A04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3F86D3B7-F58D-422E-8863-B9622893D9D5}"/>
              </a:ext>
            </a:extLst>
          </p:cNvPr>
          <p:cNvSpPr>
            <a:spLocks noGrp="1"/>
          </p:cNvSpPr>
          <p:nvPr>
            <p:ph type="ctrTitle" hasCustomPrompt="1"/>
          </p:nvPr>
        </p:nvSpPr>
        <p:spPr>
          <a:xfrm>
            <a:off x="640080" y="2104056"/>
            <a:ext cx="8686800" cy="1463040"/>
          </a:xfrm>
          <a:prstGeom prst="rect">
            <a:avLst/>
          </a:prstGeom>
          <a:noFill/>
        </p:spPr>
        <p:txBody>
          <a:bodyPr anchor="b">
            <a:noAutofit/>
          </a:bodyPr>
          <a:lstStyle>
            <a:lvl1pPr algn="l">
              <a:defRPr sz="4800" b="1">
                <a:solidFill>
                  <a:schemeClr val="tx1"/>
                </a:solidFill>
              </a:defRPr>
            </a:lvl1pPr>
          </a:lstStyle>
          <a:p>
            <a:r>
              <a:rPr lang="en-US" dirty="0"/>
              <a:t>Presentation title, 48pt bold</a:t>
            </a:r>
            <a:br>
              <a:rPr lang="en-US" dirty="0"/>
            </a:br>
            <a:r>
              <a:rPr lang="en-US" dirty="0"/>
              <a:t>Two line limit</a:t>
            </a:r>
          </a:p>
        </p:txBody>
      </p:sp>
      <p:pic>
        <p:nvPicPr>
          <p:cNvPr id="9" name="Picture 8">
            <a:extLst>
              <a:ext uri="{FF2B5EF4-FFF2-40B4-BE49-F238E27FC236}">
                <a16:creationId xmlns:a16="http://schemas.microsoft.com/office/drawing/2014/main" id="{44DB28C6-8802-4686-BB18-1757357F27F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102947" y="6121892"/>
            <a:ext cx="3769325" cy="420656"/>
          </a:xfrm>
          <a:prstGeom prst="rect">
            <a:avLst/>
          </a:prstGeom>
        </p:spPr>
      </p:pic>
      <p:sp>
        <p:nvSpPr>
          <p:cNvPr id="10" name="Text Placeholder 5">
            <a:extLst>
              <a:ext uri="{FF2B5EF4-FFF2-40B4-BE49-F238E27FC236}">
                <a16:creationId xmlns:a16="http://schemas.microsoft.com/office/drawing/2014/main" id="{E6785237-1B29-4A2F-907B-E329C5EB0FE9}"/>
              </a:ext>
            </a:extLst>
          </p:cNvPr>
          <p:cNvSpPr>
            <a:spLocks noGrp="1"/>
          </p:cNvSpPr>
          <p:nvPr>
            <p:ph type="body" sz="quarter" idx="10" hasCustomPrompt="1"/>
          </p:nvPr>
        </p:nvSpPr>
        <p:spPr>
          <a:xfrm>
            <a:off x="639763" y="3808413"/>
            <a:ext cx="8658225" cy="1776412"/>
          </a:xfrm>
          <a:prstGeom prst="rect">
            <a:avLst/>
          </a:prstGeom>
        </p:spPr>
        <p:txBody>
          <a:bodyPr/>
          <a:lstStyle>
            <a:lvl1pPr marL="0" indent="0">
              <a:buFontTx/>
              <a:buNone/>
              <a:defRPr>
                <a:solidFill>
                  <a:schemeClr val="tx1"/>
                </a:solidFill>
              </a:defRPr>
            </a:lvl1pPr>
          </a:lstStyle>
          <a:p>
            <a:pPr lvl="0"/>
            <a:r>
              <a:rPr lang="en-AU" dirty="0"/>
              <a:t>Other information, 28pt</a:t>
            </a:r>
            <a:endParaRPr lang="en-US" dirty="0"/>
          </a:p>
        </p:txBody>
      </p:sp>
      <p:sp>
        <p:nvSpPr>
          <p:cNvPr id="11" name="Rectangle 10">
            <a:extLst>
              <a:ext uri="{FF2B5EF4-FFF2-40B4-BE49-F238E27FC236}">
                <a16:creationId xmlns:a16="http://schemas.microsoft.com/office/drawing/2014/main" id="{FFDDD595-DBFF-4B62-8EC6-C2854AFA84C2}"/>
              </a:ext>
            </a:extLst>
          </p:cNvPr>
          <p:cNvSpPr/>
          <p:nvPr userDrawn="1"/>
        </p:nvSpPr>
        <p:spPr>
          <a:xfrm>
            <a:off x="-11861" y="0"/>
            <a:ext cx="328413" cy="6858000"/>
          </a:xfrm>
          <a:prstGeom prst="rect">
            <a:avLst/>
          </a:prstGeom>
          <a:solidFill>
            <a:srgbClr val="FFB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6481853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itle Slide Green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B0E0ED9-6381-4CE2-826F-F81BAA9EB22C}"/>
              </a:ext>
            </a:extLst>
          </p:cNvPr>
          <p:cNvSpPr/>
          <p:nvPr userDrawn="1"/>
        </p:nvSpPr>
        <p:spPr>
          <a:xfrm>
            <a:off x="941831" y="0"/>
            <a:ext cx="11246994" cy="960120"/>
          </a:xfrm>
          <a:prstGeom prst="rect">
            <a:avLst/>
          </a:prstGeom>
          <a:solidFill>
            <a:srgbClr val="007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0F677DD-5004-4C77-955E-F5D8446A3FC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37930" y="923593"/>
            <a:ext cx="11246993" cy="4389120"/>
          </a:xfrm>
          <a:prstGeom prst="rect">
            <a:avLst/>
          </a:prstGeom>
        </p:spPr>
      </p:pic>
      <p:sp>
        <p:nvSpPr>
          <p:cNvPr id="5" name="Freeform 5">
            <a:extLst>
              <a:ext uri="{FF2B5EF4-FFF2-40B4-BE49-F238E27FC236}">
                <a16:creationId xmlns:a16="http://schemas.microsoft.com/office/drawing/2014/main" id="{B24D2416-242E-4926-A009-C2757361DEE3}"/>
              </a:ext>
            </a:extLst>
          </p:cNvPr>
          <p:cNvSpPr>
            <a:spLocks/>
          </p:cNvSpPr>
          <p:nvPr userDrawn="1"/>
        </p:nvSpPr>
        <p:spPr bwMode="auto">
          <a:xfrm>
            <a:off x="-1" y="5907024"/>
            <a:ext cx="941832" cy="950976"/>
          </a:xfrm>
          <a:custGeom>
            <a:avLst/>
            <a:gdLst>
              <a:gd name="T0" fmla="*/ 0 w 574"/>
              <a:gd name="T1" fmla="*/ 0 h 575"/>
              <a:gd name="T2" fmla="*/ 0 w 574"/>
              <a:gd name="T3" fmla="*/ 309 h 575"/>
              <a:gd name="T4" fmla="*/ 263 w 574"/>
              <a:gd name="T5" fmla="*/ 309 h 575"/>
              <a:gd name="T6" fmla="*/ 263 w 574"/>
              <a:gd name="T7" fmla="*/ 575 h 575"/>
              <a:gd name="T8" fmla="*/ 574 w 574"/>
              <a:gd name="T9" fmla="*/ 575 h 575"/>
              <a:gd name="T10" fmla="*/ 574 w 574"/>
              <a:gd name="T11" fmla="*/ 0 h 575"/>
              <a:gd name="T12" fmla="*/ 0 w 574"/>
              <a:gd name="T13" fmla="*/ 0 h 575"/>
            </a:gdLst>
            <a:ahLst/>
            <a:cxnLst>
              <a:cxn ang="0">
                <a:pos x="T0" y="T1"/>
              </a:cxn>
              <a:cxn ang="0">
                <a:pos x="T2" y="T3"/>
              </a:cxn>
              <a:cxn ang="0">
                <a:pos x="T4" y="T5"/>
              </a:cxn>
              <a:cxn ang="0">
                <a:pos x="T6" y="T7"/>
              </a:cxn>
              <a:cxn ang="0">
                <a:pos x="T8" y="T9"/>
              </a:cxn>
              <a:cxn ang="0">
                <a:pos x="T10" y="T11"/>
              </a:cxn>
              <a:cxn ang="0">
                <a:pos x="T12" y="T13"/>
              </a:cxn>
            </a:cxnLst>
            <a:rect l="0" t="0" r="r" b="b"/>
            <a:pathLst>
              <a:path w="574" h="575">
                <a:moveTo>
                  <a:pt x="0" y="0"/>
                </a:moveTo>
                <a:lnTo>
                  <a:pt x="0" y="309"/>
                </a:lnTo>
                <a:lnTo>
                  <a:pt x="263" y="309"/>
                </a:lnTo>
                <a:lnTo>
                  <a:pt x="263" y="575"/>
                </a:lnTo>
                <a:lnTo>
                  <a:pt x="574" y="575"/>
                </a:lnTo>
                <a:lnTo>
                  <a:pt x="574"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Title 1">
            <a:extLst>
              <a:ext uri="{FF2B5EF4-FFF2-40B4-BE49-F238E27FC236}">
                <a16:creationId xmlns:a16="http://schemas.microsoft.com/office/drawing/2014/main" id="{B1FC8042-85BA-4529-AC57-15AC48F2903E}"/>
              </a:ext>
            </a:extLst>
          </p:cNvPr>
          <p:cNvSpPr>
            <a:spLocks noGrp="1"/>
          </p:cNvSpPr>
          <p:nvPr>
            <p:ph type="ctrTitle" hasCustomPrompt="1"/>
          </p:nvPr>
        </p:nvSpPr>
        <p:spPr>
          <a:xfrm>
            <a:off x="1556181" y="2104056"/>
            <a:ext cx="8686800" cy="1463040"/>
          </a:xfrm>
          <a:prstGeom prst="rect">
            <a:avLst/>
          </a:prstGeom>
          <a:noFill/>
        </p:spPr>
        <p:txBody>
          <a:bodyPr anchor="b">
            <a:noAutofit/>
          </a:bodyPr>
          <a:lstStyle>
            <a:lvl1pPr algn="l">
              <a:defRPr sz="4800" b="1">
                <a:solidFill>
                  <a:schemeClr val="bg1"/>
                </a:solidFill>
              </a:defRPr>
            </a:lvl1pPr>
          </a:lstStyle>
          <a:p>
            <a:r>
              <a:rPr lang="en-US" dirty="0"/>
              <a:t>Presentation title, 48pt bold</a:t>
            </a:r>
            <a:br>
              <a:rPr lang="en-US" dirty="0"/>
            </a:br>
            <a:r>
              <a:rPr lang="en-US" dirty="0"/>
              <a:t>Two line limit</a:t>
            </a:r>
          </a:p>
        </p:txBody>
      </p:sp>
      <p:pic>
        <p:nvPicPr>
          <p:cNvPr id="8" name="Picture 7">
            <a:extLst>
              <a:ext uri="{FF2B5EF4-FFF2-40B4-BE49-F238E27FC236}">
                <a16:creationId xmlns:a16="http://schemas.microsoft.com/office/drawing/2014/main" id="{A1004680-7D14-4CED-A2DB-8A7E0A00F8C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460509" y="6223972"/>
            <a:ext cx="3305274" cy="368868"/>
          </a:xfrm>
          <a:prstGeom prst="rect">
            <a:avLst/>
          </a:prstGeom>
        </p:spPr>
      </p:pic>
      <p:sp>
        <p:nvSpPr>
          <p:cNvPr id="9" name="Text Placeholder 5">
            <a:extLst>
              <a:ext uri="{FF2B5EF4-FFF2-40B4-BE49-F238E27FC236}">
                <a16:creationId xmlns:a16="http://schemas.microsoft.com/office/drawing/2014/main" id="{A9C0E1A4-AF59-4D13-BD8D-297D447D936A}"/>
              </a:ext>
            </a:extLst>
          </p:cNvPr>
          <p:cNvSpPr>
            <a:spLocks noGrp="1"/>
          </p:cNvSpPr>
          <p:nvPr>
            <p:ph type="body" sz="quarter" idx="10" hasCustomPrompt="1"/>
          </p:nvPr>
        </p:nvSpPr>
        <p:spPr>
          <a:xfrm>
            <a:off x="1556181" y="3808413"/>
            <a:ext cx="8686800" cy="985529"/>
          </a:xfrm>
          <a:prstGeom prst="rect">
            <a:avLst/>
          </a:prstGeom>
        </p:spPr>
        <p:txBody>
          <a:bodyPr/>
          <a:lstStyle>
            <a:lvl1pPr marL="0" indent="0">
              <a:buFontTx/>
              <a:buNone/>
              <a:defRPr>
                <a:solidFill>
                  <a:schemeClr val="bg1"/>
                </a:solidFill>
              </a:defRPr>
            </a:lvl1pPr>
          </a:lstStyle>
          <a:p>
            <a:pPr lvl="0"/>
            <a:r>
              <a:rPr lang="en-AU" dirty="0"/>
              <a:t>Other information, 28pt</a:t>
            </a:r>
            <a:endParaRPr lang="en-US" dirty="0"/>
          </a:p>
        </p:txBody>
      </p:sp>
      <p:sp>
        <p:nvSpPr>
          <p:cNvPr id="10" name="Rectangle 9">
            <a:extLst>
              <a:ext uri="{FF2B5EF4-FFF2-40B4-BE49-F238E27FC236}">
                <a16:creationId xmlns:a16="http://schemas.microsoft.com/office/drawing/2014/main" id="{3455D468-98BC-43E3-955F-CA56434CB08B}"/>
              </a:ext>
            </a:extLst>
          </p:cNvPr>
          <p:cNvSpPr/>
          <p:nvPr userDrawn="1"/>
        </p:nvSpPr>
        <p:spPr>
          <a:xfrm>
            <a:off x="941831" y="5279882"/>
            <a:ext cx="11246994" cy="640080"/>
          </a:xfrm>
          <a:prstGeom prst="rect">
            <a:avLst/>
          </a:prstGeom>
          <a:solidFill>
            <a:srgbClr val="0AD2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2794488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itle Slide Blue 3">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253BAD09-C86F-4694-905A-68C69D00A2D8}"/>
              </a:ext>
            </a:extLst>
          </p:cNvPr>
          <p:cNvSpPr>
            <a:spLocks noGrp="1"/>
          </p:cNvSpPr>
          <p:nvPr>
            <p:ph type="pic" sz="quarter" idx="11" hasCustomPrompt="1"/>
          </p:nvPr>
        </p:nvSpPr>
        <p:spPr>
          <a:xfrm>
            <a:off x="8850419" y="914400"/>
            <a:ext cx="2651760" cy="5943600"/>
          </a:xfrm>
          <a:prstGeom prst="rect">
            <a:avLst/>
          </a:prstGeom>
          <a:solidFill>
            <a:srgbClr val="BFBFBF"/>
          </a:solidFill>
        </p:spPr>
        <p:txBody>
          <a:bodyPr lIns="182880" tIns="182880" rIns="182880"/>
          <a:lstStyle>
            <a:lvl1pPr marL="0" indent="0">
              <a:buFontTx/>
              <a:buNone/>
              <a:defRPr sz="1400"/>
            </a:lvl1pPr>
          </a:lstStyle>
          <a:p>
            <a:r>
              <a:rPr lang="en-US" dirty="0"/>
              <a:t>Drag picture to placeholder or click icon to add, then send to back</a:t>
            </a:r>
          </a:p>
        </p:txBody>
      </p:sp>
      <p:grpSp>
        <p:nvGrpSpPr>
          <p:cNvPr id="4" name="Group 3">
            <a:extLst>
              <a:ext uri="{FF2B5EF4-FFF2-40B4-BE49-F238E27FC236}">
                <a16:creationId xmlns:a16="http://schemas.microsoft.com/office/drawing/2014/main" id="{CA07CAD0-C02C-400F-B2B0-0B862081D002}"/>
              </a:ext>
            </a:extLst>
          </p:cNvPr>
          <p:cNvGrpSpPr/>
          <p:nvPr userDrawn="1"/>
        </p:nvGrpSpPr>
        <p:grpSpPr>
          <a:xfrm>
            <a:off x="-11860" y="914400"/>
            <a:ext cx="11873445" cy="5943600"/>
            <a:chOff x="-11860" y="914400"/>
            <a:chExt cx="11873445" cy="5943600"/>
          </a:xfrm>
        </p:grpSpPr>
        <p:pic>
          <p:nvPicPr>
            <p:cNvPr id="5" name="Picture 4">
              <a:extLst>
                <a:ext uri="{FF2B5EF4-FFF2-40B4-BE49-F238E27FC236}">
                  <a16:creationId xmlns:a16="http://schemas.microsoft.com/office/drawing/2014/main" id="{AFF8CEB4-0D7B-4346-97F3-8725928B717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8002" y="914400"/>
              <a:ext cx="7772400" cy="5943600"/>
            </a:xfrm>
            <a:prstGeom prst="rect">
              <a:avLst/>
            </a:prstGeom>
          </p:spPr>
        </p:pic>
        <p:sp>
          <p:nvSpPr>
            <p:cNvPr id="6" name="Rectangle 5">
              <a:extLst>
                <a:ext uri="{FF2B5EF4-FFF2-40B4-BE49-F238E27FC236}">
                  <a16:creationId xmlns:a16="http://schemas.microsoft.com/office/drawing/2014/main" id="{F84E1496-E6CF-4C3F-8754-C59ADECD9F05}"/>
                </a:ext>
              </a:extLst>
            </p:cNvPr>
            <p:cNvSpPr/>
            <p:nvPr userDrawn="1"/>
          </p:nvSpPr>
          <p:spPr>
            <a:xfrm>
              <a:off x="-11860" y="914400"/>
              <a:ext cx="320040" cy="5943600"/>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3648A58-FA27-4AF7-83D8-4ACA950E4BFB}"/>
                </a:ext>
              </a:extLst>
            </p:cNvPr>
            <p:cNvSpPr/>
            <p:nvPr userDrawn="1"/>
          </p:nvSpPr>
          <p:spPr>
            <a:xfrm>
              <a:off x="8023944" y="914400"/>
              <a:ext cx="868680" cy="5943600"/>
            </a:xfrm>
            <a:prstGeom prst="rect">
              <a:avLst/>
            </a:prstGeom>
            <a:solidFill>
              <a:srgbClr val="231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0E6C1AA-5826-46A2-B685-4F4EA2AE2AEB}"/>
                </a:ext>
              </a:extLst>
            </p:cNvPr>
            <p:cNvSpPr/>
            <p:nvPr userDrawn="1"/>
          </p:nvSpPr>
          <p:spPr>
            <a:xfrm>
              <a:off x="11465169" y="914400"/>
              <a:ext cx="396416" cy="5943600"/>
            </a:xfrm>
            <a:prstGeom prst="rect">
              <a:avLst/>
            </a:prstGeom>
            <a:solidFill>
              <a:srgbClr val="001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itle 1">
            <a:extLst>
              <a:ext uri="{FF2B5EF4-FFF2-40B4-BE49-F238E27FC236}">
                <a16:creationId xmlns:a16="http://schemas.microsoft.com/office/drawing/2014/main" id="{1F11FF8A-B049-4996-AD66-199DE4FAA429}"/>
              </a:ext>
            </a:extLst>
          </p:cNvPr>
          <p:cNvSpPr>
            <a:spLocks noGrp="1"/>
          </p:cNvSpPr>
          <p:nvPr>
            <p:ph type="ctrTitle" hasCustomPrompt="1"/>
          </p:nvPr>
        </p:nvSpPr>
        <p:spPr>
          <a:xfrm>
            <a:off x="640080" y="2104056"/>
            <a:ext cx="7315200" cy="1463040"/>
          </a:xfrm>
          <a:prstGeom prst="rect">
            <a:avLst/>
          </a:prstGeom>
          <a:noFill/>
        </p:spPr>
        <p:txBody>
          <a:bodyPr anchor="b">
            <a:noAutofit/>
          </a:bodyPr>
          <a:lstStyle>
            <a:lvl1pPr algn="l">
              <a:defRPr sz="4800" b="1">
                <a:solidFill>
                  <a:schemeClr val="bg1"/>
                </a:solidFill>
              </a:defRPr>
            </a:lvl1pPr>
          </a:lstStyle>
          <a:p>
            <a:r>
              <a:rPr lang="en-US" dirty="0"/>
              <a:t>Presentation title, 48pt bold, two line limit</a:t>
            </a:r>
          </a:p>
        </p:txBody>
      </p:sp>
      <p:pic>
        <p:nvPicPr>
          <p:cNvPr id="11" name="Picture 10">
            <a:extLst>
              <a:ext uri="{FF2B5EF4-FFF2-40B4-BE49-F238E27FC236}">
                <a16:creationId xmlns:a16="http://schemas.microsoft.com/office/drawing/2014/main" id="{0B112CA2-FA83-46B4-B03B-D8CE51B3F9A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76357" y="261203"/>
            <a:ext cx="3769325" cy="420656"/>
          </a:xfrm>
          <a:prstGeom prst="rect">
            <a:avLst/>
          </a:prstGeom>
        </p:spPr>
      </p:pic>
      <p:sp>
        <p:nvSpPr>
          <p:cNvPr id="12" name="Text Placeholder 5">
            <a:extLst>
              <a:ext uri="{FF2B5EF4-FFF2-40B4-BE49-F238E27FC236}">
                <a16:creationId xmlns:a16="http://schemas.microsoft.com/office/drawing/2014/main" id="{3D4EBBA2-EF8B-47E2-8BD2-4C72B4AC8705}"/>
              </a:ext>
            </a:extLst>
          </p:cNvPr>
          <p:cNvSpPr>
            <a:spLocks noGrp="1"/>
          </p:cNvSpPr>
          <p:nvPr>
            <p:ph type="body" sz="quarter" idx="10" hasCustomPrompt="1"/>
          </p:nvPr>
        </p:nvSpPr>
        <p:spPr>
          <a:xfrm>
            <a:off x="639763" y="3808413"/>
            <a:ext cx="8658225" cy="1776412"/>
          </a:xfrm>
          <a:prstGeom prst="rect">
            <a:avLst/>
          </a:prstGeom>
        </p:spPr>
        <p:txBody>
          <a:bodyPr/>
          <a:lstStyle>
            <a:lvl1pPr marL="0" indent="0">
              <a:buFontTx/>
              <a:buNone/>
              <a:defRPr>
                <a:solidFill>
                  <a:schemeClr val="bg1"/>
                </a:solidFill>
              </a:defRPr>
            </a:lvl1pPr>
          </a:lstStyle>
          <a:p>
            <a:pPr lvl="0"/>
            <a:r>
              <a:rPr lang="en-AU" dirty="0"/>
              <a:t>Other information, 28pt</a:t>
            </a:r>
            <a:endParaRPr lang="en-US" dirty="0"/>
          </a:p>
        </p:txBody>
      </p:sp>
    </p:spTree>
    <p:extLst>
      <p:ext uri="{BB962C8B-B14F-4D97-AF65-F5344CB8AC3E}">
        <p14:creationId xmlns:p14="http://schemas.microsoft.com/office/powerpoint/2010/main" val="274411785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itle Slide Purple 3">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2C957CF1-2E0D-494F-B7BB-7E729B72F643}"/>
              </a:ext>
            </a:extLst>
          </p:cNvPr>
          <p:cNvSpPr>
            <a:spLocks noGrp="1"/>
          </p:cNvSpPr>
          <p:nvPr>
            <p:ph type="pic" sz="quarter" idx="11" hasCustomPrompt="1"/>
          </p:nvPr>
        </p:nvSpPr>
        <p:spPr>
          <a:xfrm>
            <a:off x="-1" y="2633472"/>
            <a:ext cx="12188825" cy="3678286"/>
          </a:xfrm>
          <a:prstGeom prst="rect">
            <a:avLst/>
          </a:prstGeom>
          <a:solidFill>
            <a:srgbClr val="BFBFBF"/>
          </a:solidFill>
        </p:spPr>
        <p:txBody>
          <a:bodyPr lIns="182880" tIns="182880" rIns="182880"/>
          <a:lstStyle>
            <a:lvl1pPr marL="0" indent="0">
              <a:buFontTx/>
              <a:buNone/>
              <a:defRPr sz="1400"/>
            </a:lvl1pPr>
          </a:lstStyle>
          <a:p>
            <a:r>
              <a:rPr lang="en-US" dirty="0"/>
              <a:t>Drag picture to placeholder or click icon to add, then send to back</a:t>
            </a:r>
          </a:p>
        </p:txBody>
      </p:sp>
      <p:pic>
        <p:nvPicPr>
          <p:cNvPr id="5" name="Picture 4">
            <a:extLst>
              <a:ext uri="{FF2B5EF4-FFF2-40B4-BE49-F238E27FC236}">
                <a16:creationId xmlns:a16="http://schemas.microsoft.com/office/drawing/2014/main" id="{FE9E5514-9CCB-42E6-9B4F-89AE76CA2CC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1118516"/>
            <a:ext cx="12188825" cy="1543085"/>
          </a:xfrm>
          <a:prstGeom prst="rect">
            <a:avLst/>
          </a:prstGeom>
        </p:spPr>
      </p:pic>
      <p:sp>
        <p:nvSpPr>
          <p:cNvPr id="6" name="Title 1">
            <a:extLst>
              <a:ext uri="{FF2B5EF4-FFF2-40B4-BE49-F238E27FC236}">
                <a16:creationId xmlns:a16="http://schemas.microsoft.com/office/drawing/2014/main" id="{3718BF5A-6081-4F5C-A8EA-3AA851CB0F16}"/>
              </a:ext>
            </a:extLst>
          </p:cNvPr>
          <p:cNvSpPr>
            <a:spLocks noGrp="1"/>
          </p:cNvSpPr>
          <p:nvPr>
            <p:ph type="ctrTitle" hasCustomPrompt="1"/>
          </p:nvPr>
        </p:nvSpPr>
        <p:spPr>
          <a:xfrm>
            <a:off x="1366838" y="1070852"/>
            <a:ext cx="10209465" cy="896762"/>
          </a:xfrm>
          <a:prstGeom prst="rect">
            <a:avLst/>
          </a:prstGeom>
          <a:noFill/>
        </p:spPr>
        <p:txBody>
          <a:bodyPr anchor="b">
            <a:noAutofit/>
          </a:bodyPr>
          <a:lstStyle>
            <a:lvl1pPr algn="l">
              <a:defRPr sz="4200" b="1">
                <a:solidFill>
                  <a:schemeClr val="bg1"/>
                </a:solidFill>
              </a:defRPr>
            </a:lvl1pPr>
          </a:lstStyle>
          <a:p>
            <a:r>
              <a:rPr lang="en-US" dirty="0"/>
              <a:t>Presentation title, 42pt bold, 1 line only</a:t>
            </a:r>
          </a:p>
        </p:txBody>
      </p:sp>
      <p:pic>
        <p:nvPicPr>
          <p:cNvPr id="7" name="Picture 6">
            <a:extLst>
              <a:ext uri="{FF2B5EF4-FFF2-40B4-BE49-F238E27FC236}">
                <a16:creationId xmlns:a16="http://schemas.microsoft.com/office/drawing/2014/main" id="{ABED670C-9487-4FFD-B5E1-BBD568510C4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88426" y="261203"/>
            <a:ext cx="3769325" cy="420656"/>
          </a:xfrm>
          <a:prstGeom prst="rect">
            <a:avLst/>
          </a:prstGeom>
        </p:spPr>
      </p:pic>
      <p:sp>
        <p:nvSpPr>
          <p:cNvPr id="8" name="Rectangle 7">
            <a:extLst>
              <a:ext uri="{FF2B5EF4-FFF2-40B4-BE49-F238E27FC236}">
                <a16:creationId xmlns:a16="http://schemas.microsoft.com/office/drawing/2014/main" id="{39D87DFF-F162-4576-8BD2-7A5C3FD37C80}"/>
              </a:ext>
            </a:extLst>
          </p:cNvPr>
          <p:cNvSpPr/>
          <p:nvPr userDrawn="1"/>
        </p:nvSpPr>
        <p:spPr>
          <a:xfrm>
            <a:off x="-1" y="6540960"/>
            <a:ext cx="12188824" cy="321672"/>
          </a:xfrm>
          <a:prstGeom prst="rect">
            <a:avLst/>
          </a:prstGeom>
          <a:solidFill>
            <a:srgbClr val="460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5">
            <a:extLst>
              <a:ext uri="{FF2B5EF4-FFF2-40B4-BE49-F238E27FC236}">
                <a16:creationId xmlns:a16="http://schemas.microsoft.com/office/drawing/2014/main" id="{5463EE8F-B419-413A-9CB3-473E3013CDDA}"/>
              </a:ext>
            </a:extLst>
          </p:cNvPr>
          <p:cNvSpPr>
            <a:spLocks noGrp="1"/>
          </p:cNvSpPr>
          <p:nvPr>
            <p:ph type="body" sz="quarter" idx="10" hasCustomPrompt="1"/>
          </p:nvPr>
        </p:nvSpPr>
        <p:spPr>
          <a:xfrm>
            <a:off x="1366839" y="2172306"/>
            <a:ext cx="7456672" cy="639300"/>
          </a:xfrm>
          <a:prstGeom prst="rect">
            <a:avLst/>
          </a:prstGeom>
        </p:spPr>
        <p:txBody>
          <a:bodyPr/>
          <a:lstStyle>
            <a:lvl1pPr marL="0" indent="0">
              <a:buFontTx/>
              <a:buNone/>
              <a:defRPr>
                <a:solidFill>
                  <a:schemeClr val="bg1"/>
                </a:solidFill>
              </a:defRPr>
            </a:lvl1pPr>
          </a:lstStyle>
          <a:p>
            <a:pPr lvl="0"/>
            <a:r>
              <a:rPr lang="en-AU" dirty="0"/>
              <a:t>Other information, 28pt</a:t>
            </a:r>
            <a:endParaRPr lang="en-US" dirty="0"/>
          </a:p>
        </p:txBody>
      </p:sp>
      <p:sp>
        <p:nvSpPr>
          <p:cNvPr id="10" name="Rectangle 9">
            <a:extLst>
              <a:ext uri="{FF2B5EF4-FFF2-40B4-BE49-F238E27FC236}">
                <a16:creationId xmlns:a16="http://schemas.microsoft.com/office/drawing/2014/main" id="{483BC95D-AC6C-41AF-875F-C54C80F7CED8}"/>
              </a:ext>
            </a:extLst>
          </p:cNvPr>
          <p:cNvSpPr/>
          <p:nvPr userDrawn="1"/>
        </p:nvSpPr>
        <p:spPr>
          <a:xfrm>
            <a:off x="0" y="913823"/>
            <a:ext cx="12188824" cy="229202"/>
          </a:xfrm>
          <a:prstGeom prst="rect">
            <a:avLst/>
          </a:prstGeom>
          <a:solidFill>
            <a:srgbClr val="6F0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6DCEE20-78F8-4CD3-937D-E0B5D631250E}"/>
              </a:ext>
            </a:extLst>
          </p:cNvPr>
          <p:cNvSpPr/>
          <p:nvPr userDrawn="1"/>
        </p:nvSpPr>
        <p:spPr>
          <a:xfrm>
            <a:off x="-1" y="6311758"/>
            <a:ext cx="12188824" cy="229202"/>
          </a:xfrm>
          <a:prstGeom prst="rect">
            <a:avLst/>
          </a:prstGeom>
          <a:solidFill>
            <a:srgbClr val="A80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5589843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itle Slide Red 2">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5D961EB7-FB7C-4DA0-8DFF-AD7BAAC03D47}"/>
              </a:ext>
            </a:extLst>
          </p:cNvPr>
          <p:cNvSpPr>
            <a:spLocks noGrp="1"/>
          </p:cNvSpPr>
          <p:nvPr>
            <p:ph type="pic" sz="quarter" idx="11" hasCustomPrompt="1"/>
          </p:nvPr>
        </p:nvSpPr>
        <p:spPr>
          <a:xfrm>
            <a:off x="9308465" y="0"/>
            <a:ext cx="2880360" cy="5907024"/>
          </a:xfrm>
          <a:prstGeom prst="rect">
            <a:avLst/>
          </a:prstGeom>
          <a:solidFill>
            <a:srgbClr val="BFBFBF"/>
          </a:solidFill>
        </p:spPr>
        <p:txBody>
          <a:bodyPr lIns="182880" tIns="182880" rIns="182880"/>
          <a:lstStyle>
            <a:lvl1pPr marL="0" indent="0">
              <a:buFontTx/>
              <a:buNone/>
              <a:defRPr sz="1400"/>
            </a:lvl1pPr>
          </a:lstStyle>
          <a:p>
            <a:r>
              <a:rPr lang="en-US" dirty="0"/>
              <a:t>Drag picture to placeholder or click icon to add, then send to back</a:t>
            </a:r>
          </a:p>
        </p:txBody>
      </p:sp>
      <p:grpSp>
        <p:nvGrpSpPr>
          <p:cNvPr id="4" name="Group 3">
            <a:extLst>
              <a:ext uri="{FF2B5EF4-FFF2-40B4-BE49-F238E27FC236}">
                <a16:creationId xmlns:a16="http://schemas.microsoft.com/office/drawing/2014/main" id="{EC28549A-616C-4F1D-8EEB-B13E0143A9A1}"/>
              </a:ext>
            </a:extLst>
          </p:cNvPr>
          <p:cNvGrpSpPr/>
          <p:nvPr userDrawn="1"/>
        </p:nvGrpSpPr>
        <p:grpSpPr>
          <a:xfrm>
            <a:off x="941831" y="-8876"/>
            <a:ext cx="8374386" cy="5917692"/>
            <a:chOff x="941831" y="0"/>
            <a:chExt cx="8374386" cy="5907024"/>
          </a:xfrm>
        </p:grpSpPr>
        <p:pic>
          <p:nvPicPr>
            <p:cNvPr id="5" name="Picture 4">
              <a:extLst>
                <a:ext uri="{FF2B5EF4-FFF2-40B4-BE49-F238E27FC236}">
                  <a16:creationId xmlns:a16="http://schemas.microsoft.com/office/drawing/2014/main" id="{6BAF877C-100A-412D-89B0-683D4B0D4EFA}"/>
                </a:ext>
              </a:extLst>
            </p:cNvPr>
            <p:cNvPicPr>
              <a:picLocks/>
            </p:cNvPicPr>
            <p:nvPr userDrawn="1"/>
          </p:nvPicPr>
          <p:blipFill>
            <a:blip r:embed="rId2" cstate="print">
              <a:extLst>
                <a:ext uri="{28A0092B-C50C-407E-A947-70E740481C1C}">
                  <a14:useLocalDpi xmlns:a14="http://schemas.microsoft.com/office/drawing/2010/main" val="0"/>
                </a:ext>
              </a:extLst>
            </a:blip>
            <a:stretch>
              <a:fillRect/>
            </a:stretch>
          </p:blipFill>
          <p:spPr>
            <a:xfrm>
              <a:off x="1564780" y="0"/>
              <a:ext cx="7132320" cy="5907024"/>
            </a:xfrm>
            <a:prstGeom prst="rect">
              <a:avLst/>
            </a:prstGeom>
          </p:spPr>
        </p:pic>
        <p:sp>
          <p:nvSpPr>
            <p:cNvPr id="6" name="Rectangle 5">
              <a:extLst>
                <a:ext uri="{FF2B5EF4-FFF2-40B4-BE49-F238E27FC236}">
                  <a16:creationId xmlns:a16="http://schemas.microsoft.com/office/drawing/2014/main" id="{D8344D0E-9F22-426E-A288-57E7C6B0CDCA}"/>
                </a:ext>
              </a:extLst>
            </p:cNvPr>
            <p:cNvSpPr/>
            <p:nvPr userDrawn="1"/>
          </p:nvSpPr>
          <p:spPr>
            <a:xfrm>
              <a:off x="941831" y="0"/>
              <a:ext cx="654852" cy="5907024"/>
            </a:xfrm>
            <a:prstGeom prst="rect">
              <a:avLst/>
            </a:prstGeom>
            <a:solidFill>
              <a:srgbClr val="69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9A51DF2-65B6-4F42-ABF5-3F5C07B6A0A2}"/>
                </a:ext>
              </a:extLst>
            </p:cNvPr>
            <p:cNvSpPr/>
            <p:nvPr userDrawn="1"/>
          </p:nvSpPr>
          <p:spPr>
            <a:xfrm>
              <a:off x="8661365" y="0"/>
              <a:ext cx="654852" cy="5907024"/>
            </a:xfrm>
            <a:prstGeom prst="rect">
              <a:avLst/>
            </a:prstGeom>
            <a:solidFill>
              <a:srgbClr val="FF46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Freeform 5">
            <a:extLst>
              <a:ext uri="{FF2B5EF4-FFF2-40B4-BE49-F238E27FC236}">
                <a16:creationId xmlns:a16="http://schemas.microsoft.com/office/drawing/2014/main" id="{E05DA975-47F8-49EB-A0D3-5238FA93889B}"/>
              </a:ext>
            </a:extLst>
          </p:cNvPr>
          <p:cNvSpPr>
            <a:spLocks/>
          </p:cNvSpPr>
          <p:nvPr userDrawn="1"/>
        </p:nvSpPr>
        <p:spPr bwMode="auto">
          <a:xfrm>
            <a:off x="-1" y="5907024"/>
            <a:ext cx="941832" cy="950976"/>
          </a:xfrm>
          <a:custGeom>
            <a:avLst/>
            <a:gdLst>
              <a:gd name="T0" fmla="*/ 0 w 574"/>
              <a:gd name="T1" fmla="*/ 0 h 575"/>
              <a:gd name="T2" fmla="*/ 0 w 574"/>
              <a:gd name="T3" fmla="*/ 309 h 575"/>
              <a:gd name="T4" fmla="*/ 263 w 574"/>
              <a:gd name="T5" fmla="*/ 309 h 575"/>
              <a:gd name="T6" fmla="*/ 263 w 574"/>
              <a:gd name="T7" fmla="*/ 575 h 575"/>
              <a:gd name="T8" fmla="*/ 574 w 574"/>
              <a:gd name="T9" fmla="*/ 575 h 575"/>
              <a:gd name="T10" fmla="*/ 574 w 574"/>
              <a:gd name="T11" fmla="*/ 0 h 575"/>
              <a:gd name="T12" fmla="*/ 0 w 574"/>
              <a:gd name="T13" fmla="*/ 0 h 575"/>
            </a:gdLst>
            <a:ahLst/>
            <a:cxnLst>
              <a:cxn ang="0">
                <a:pos x="T0" y="T1"/>
              </a:cxn>
              <a:cxn ang="0">
                <a:pos x="T2" y="T3"/>
              </a:cxn>
              <a:cxn ang="0">
                <a:pos x="T4" y="T5"/>
              </a:cxn>
              <a:cxn ang="0">
                <a:pos x="T6" y="T7"/>
              </a:cxn>
              <a:cxn ang="0">
                <a:pos x="T8" y="T9"/>
              </a:cxn>
              <a:cxn ang="0">
                <a:pos x="T10" y="T11"/>
              </a:cxn>
              <a:cxn ang="0">
                <a:pos x="T12" y="T13"/>
              </a:cxn>
            </a:cxnLst>
            <a:rect l="0" t="0" r="r" b="b"/>
            <a:pathLst>
              <a:path w="574" h="575">
                <a:moveTo>
                  <a:pt x="0" y="0"/>
                </a:moveTo>
                <a:lnTo>
                  <a:pt x="0" y="309"/>
                </a:lnTo>
                <a:lnTo>
                  <a:pt x="263" y="309"/>
                </a:lnTo>
                <a:lnTo>
                  <a:pt x="263" y="575"/>
                </a:lnTo>
                <a:lnTo>
                  <a:pt x="574" y="575"/>
                </a:lnTo>
                <a:lnTo>
                  <a:pt x="574"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Title 1">
            <a:extLst>
              <a:ext uri="{FF2B5EF4-FFF2-40B4-BE49-F238E27FC236}">
                <a16:creationId xmlns:a16="http://schemas.microsoft.com/office/drawing/2014/main" id="{640056FB-65D8-47A5-BF02-8B2385BACF45}"/>
              </a:ext>
            </a:extLst>
          </p:cNvPr>
          <p:cNvSpPr>
            <a:spLocks noGrp="1"/>
          </p:cNvSpPr>
          <p:nvPr>
            <p:ph type="ctrTitle" hasCustomPrompt="1"/>
          </p:nvPr>
        </p:nvSpPr>
        <p:spPr>
          <a:xfrm>
            <a:off x="2175160" y="2068886"/>
            <a:ext cx="6492240" cy="1463040"/>
          </a:xfrm>
          <a:prstGeom prst="rect">
            <a:avLst/>
          </a:prstGeom>
          <a:noFill/>
        </p:spPr>
        <p:txBody>
          <a:bodyPr anchor="b">
            <a:noAutofit/>
          </a:bodyPr>
          <a:lstStyle>
            <a:lvl1pPr algn="l">
              <a:defRPr sz="4200" b="1">
                <a:solidFill>
                  <a:schemeClr val="bg1"/>
                </a:solidFill>
              </a:defRPr>
            </a:lvl1pPr>
          </a:lstStyle>
          <a:p>
            <a:r>
              <a:rPr lang="en-US" dirty="0"/>
              <a:t>Presentation title, 42pt bold, two line limit</a:t>
            </a:r>
          </a:p>
        </p:txBody>
      </p:sp>
      <p:pic>
        <p:nvPicPr>
          <p:cNvPr id="11" name="Picture 10">
            <a:extLst>
              <a:ext uri="{FF2B5EF4-FFF2-40B4-BE49-F238E27FC236}">
                <a16:creationId xmlns:a16="http://schemas.microsoft.com/office/drawing/2014/main" id="{E18C1E20-EE56-4BC9-BADA-68D1D4BC5D1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996457" y="6172184"/>
            <a:ext cx="3769325" cy="420656"/>
          </a:xfrm>
          <a:prstGeom prst="rect">
            <a:avLst/>
          </a:prstGeom>
        </p:spPr>
      </p:pic>
      <p:sp>
        <p:nvSpPr>
          <p:cNvPr id="12" name="Text Placeholder 5">
            <a:extLst>
              <a:ext uri="{FF2B5EF4-FFF2-40B4-BE49-F238E27FC236}">
                <a16:creationId xmlns:a16="http://schemas.microsoft.com/office/drawing/2014/main" id="{376A6976-869C-4756-A7B9-71177E8B8366}"/>
              </a:ext>
            </a:extLst>
          </p:cNvPr>
          <p:cNvSpPr>
            <a:spLocks noGrp="1"/>
          </p:cNvSpPr>
          <p:nvPr>
            <p:ph type="body" sz="quarter" idx="10" hasCustomPrompt="1"/>
          </p:nvPr>
        </p:nvSpPr>
        <p:spPr>
          <a:xfrm>
            <a:off x="2165668" y="3808413"/>
            <a:ext cx="6492240" cy="1776412"/>
          </a:xfrm>
          <a:prstGeom prst="rect">
            <a:avLst/>
          </a:prstGeom>
        </p:spPr>
        <p:txBody>
          <a:bodyPr/>
          <a:lstStyle>
            <a:lvl1pPr marL="0" indent="0">
              <a:buFontTx/>
              <a:buNone/>
              <a:defRPr>
                <a:solidFill>
                  <a:schemeClr val="bg1"/>
                </a:solidFill>
              </a:defRPr>
            </a:lvl1pPr>
          </a:lstStyle>
          <a:p>
            <a:pPr lvl="0"/>
            <a:r>
              <a:rPr lang="en-AU" dirty="0"/>
              <a:t>Other information, 28pt</a:t>
            </a:r>
            <a:endParaRPr lang="en-US" dirty="0"/>
          </a:p>
        </p:txBody>
      </p:sp>
    </p:spTree>
    <p:extLst>
      <p:ext uri="{BB962C8B-B14F-4D97-AF65-F5344CB8AC3E}">
        <p14:creationId xmlns:p14="http://schemas.microsoft.com/office/powerpoint/2010/main" val="282529294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itle Slide Yellow 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98133BD-E508-49A1-B73E-CEF8733A02E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972995" cy="6876289"/>
          </a:xfrm>
          <a:prstGeom prst="rect">
            <a:avLst/>
          </a:prstGeom>
        </p:spPr>
      </p:pic>
      <p:sp>
        <p:nvSpPr>
          <p:cNvPr id="4" name="Rectangle 3">
            <a:extLst>
              <a:ext uri="{FF2B5EF4-FFF2-40B4-BE49-F238E27FC236}">
                <a16:creationId xmlns:a16="http://schemas.microsoft.com/office/drawing/2014/main" id="{C8171484-E696-422C-AF74-032BFFEEBA9E}"/>
              </a:ext>
            </a:extLst>
          </p:cNvPr>
          <p:cNvSpPr/>
          <p:nvPr userDrawn="1"/>
        </p:nvSpPr>
        <p:spPr>
          <a:xfrm>
            <a:off x="11872272" y="0"/>
            <a:ext cx="319728" cy="6867144"/>
          </a:xfrm>
          <a:prstGeom prst="rect">
            <a:avLst/>
          </a:prstGeom>
          <a:solidFill>
            <a:srgbClr val="5AE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9635B3B2-7C8F-45A6-9F12-3F9DF8DF0121}"/>
              </a:ext>
            </a:extLst>
          </p:cNvPr>
          <p:cNvSpPr>
            <a:spLocks noGrp="1"/>
          </p:cNvSpPr>
          <p:nvPr>
            <p:ph type="ctrTitle" hasCustomPrompt="1"/>
          </p:nvPr>
        </p:nvSpPr>
        <p:spPr>
          <a:xfrm>
            <a:off x="640080" y="2104056"/>
            <a:ext cx="8686800" cy="1463040"/>
          </a:xfrm>
          <a:prstGeom prst="rect">
            <a:avLst/>
          </a:prstGeom>
          <a:noFill/>
        </p:spPr>
        <p:txBody>
          <a:bodyPr anchor="b">
            <a:noAutofit/>
          </a:bodyPr>
          <a:lstStyle>
            <a:lvl1pPr algn="l">
              <a:defRPr sz="4800" b="1">
                <a:solidFill>
                  <a:schemeClr val="tx1"/>
                </a:solidFill>
              </a:defRPr>
            </a:lvl1pPr>
          </a:lstStyle>
          <a:p>
            <a:r>
              <a:rPr lang="en-US" dirty="0"/>
              <a:t>Presentation title, 48pt bold</a:t>
            </a:r>
            <a:br>
              <a:rPr lang="en-US" dirty="0"/>
            </a:br>
            <a:r>
              <a:rPr lang="en-US" dirty="0"/>
              <a:t>Two line limit</a:t>
            </a:r>
          </a:p>
        </p:txBody>
      </p:sp>
      <p:pic>
        <p:nvPicPr>
          <p:cNvPr id="7" name="Picture 6">
            <a:extLst>
              <a:ext uri="{FF2B5EF4-FFF2-40B4-BE49-F238E27FC236}">
                <a16:creationId xmlns:a16="http://schemas.microsoft.com/office/drawing/2014/main" id="{3551AEE2-2F44-436E-89C7-489E8D41B28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48083" y="6121892"/>
            <a:ext cx="3769325" cy="420656"/>
          </a:xfrm>
          <a:prstGeom prst="rect">
            <a:avLst/>
          </a:prstGeom>
        </p:spPr>
      </p:pic>
      <p:sp>
        <p:nvSpPr>
          <p:cNvPr id="8" name="Text Placeholder 5">
            <a:extLst>
              <a:ext uri="{FF2B5EF4-FFF2-40B4-BE49-F238E27FC236}">
                <a16:creationId xmlns:a16="http://schemas.microsoft.com/office/drawing/2014/main" id="{18A279E2-2C61-44B4-BF39-64E57210C23B}"/>
              </a:ext>
            </a:extLst>
          </p:cNvPr>
          <p:cNvSpPr>
            <a:spLocks noGrp="1"/>
          </p:cNvSpPr>
          <p:nvPr>
            <p:ph type="body" sz="quarter" idx="10" hasCustomPrompt="1"/>
          </p:nvPr>
        </p:nvSpPr>
        <p:spPr>
          <a:xfrm>
            <a:off x="639763" y="3808413"/>
            <a:ext cx="8658225" cy="1776412"/>
          </a:xfrm>
          <a:prstGeom prst="rect">
            <a:avLst/>
          </a:prstGeom>
        </p:spPr>
        <p:txBody>
          <a:bodyPr/>
          <a:lstStyle>
            <a:lvl1pPr marL="0" indent="0">
              <a:buFontTx/>
              <a:buNone/>
              <a:defRPr>
                <a:solidFill>
                  <a:schemeClr val="tx1"/>
                </a:solidFill>
              </a:defRPr>
            </a:lvl1pPr>
          </a:lstStyle>
          <a:p>
            <a:pPr lvl="0"/>
            <a:r>
              <a:rPr lang="en-AU" dirty="0"/>
              <a:t>Other information, 28pt</a:t>
            </a:r>
            <a:endParaRPr lang="en-US" dirty="0"/>
          </a:p>
        </p:txBody>
      </p:sp>
    </p:spTree>
    <p:extLst>
      <p:ext uri="{BB962C8B-B14F-4D97-AF65-F5344CB8AC3E}">
        <p14:creationId xmlns:p14="http://schemas.microsoft.com/office/powerpoint/2010/main" val="421976744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itle Slide Green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B2FCDA2-659E-4085-BB26-D4682AFC1EA4}"/>
              </a:ext>
            </a:extLst>
          </p:cNvPr>
          <p:cNvSpPr/>
          <p:nvPr userDrawn="1"/>
        </p:nvSpPr>
        <p:spPr>
          <a:xfrm>
            <a:off x="0" y="887189"/>
            <a:ext cx="12188824" cy="274161"/>
          </a:xfrm>
          <a:prstGeom prst="rect">
            <a:avLst/>
          </a:prstGeom>
          <a:solidFill>
            <a:srgbClr val="007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4">
            <a:extLst>
              <a:ext uri="{FF2B5EF4-FFF2-40B4-BE49-F238E27FC236}">
                <a16:creationId xmlns:a16="http://schemas.microsoft.com/office/drawing/2014/main" id="{04B3F55F-D628-4A77-BA38-292066C22488}"/>
              </a:ext>
            </a:extLst>
          </p:cNvPr>
          <p:cNvSpPr>
            <a:spLocks noGrp="1"/>
          </p:cNvSpPr>
          <p:nvPr>
            <p:ph type="pic" sz="quarter" idx="11" hasCustomPrompt="1"/>
          </p:nvPr>
        </p:nvSpPr>
        <p:spPr>
          <a:xfrm>
            <a:off x="1" y="2660106"/>
            <a:ext cx="12197701" cy="4224528"/>
          </a:xfrm>
          <a:prstGeom prst="rect">
            <a:avLst/>
          </a:prstGeom>
          <a:solidFill>
            <a:srgbClr val="BFBFBF"/>
          </a:solidFill>
        </p:spPr>
        <p:txBody>
          <a:bodyPr lIns="182880" tIns="182880" rIns="182880"/>
          <a:lstStyle>
            <a:lvl1pPr marL="0" indent="0">
              <a:buFontTx/>
              <a:buNone/>
              <a:defRPr sz="1400"/>
            </a:lvl1pPr>
          </a:lstStyle>
          <a:p>
            <a:r>
              <a:rPr lang="en-US" dirty="0"/>
              <a:t>Drag picture to placeholder or click icon to add, then send to back</a:t>
            </a:r>
          </a:p>
        </p:txBody>
      </p:sp>
      <p:pic>
        <p:nvPicPr>
          <p:cNvPr id="6" name="Picture 5">
            <a:extLst>
              <a:ext uri="{FF2B5EF4-FFF2-40B4-BE49-F238E27FC236}">
                <a16:creationId xmlns:a16="http://schemas.microsoft.com/office/drawing/2014/main" id="{F83C7190-803D-48A1-AAB7-E9AE2D2109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877" y="1118516"/>
            <a:ext cx="12197702" cy="1543085"/>
          </a:xfrm>
          <a:prstGeom prst="rect">
            <a:avLst/>
          </a:prstGeom>
        </p:spPr>
      </p:pic>
      <p:sp>
        <p:nvSpPr>
          <p:cNvPr id="7" name="Title 1">
            <a:extLst>
              <a:ext uri="{FF2B5EF4-FFF2-40B4-BE49-F238E27FC236}">
                <a16:creationId xmlns:a16="http://schemas.microsoft.com/office/drawing/2014/main" id="{2C752CA4-12AC-422B-97AE-6B77E99B156C}"/>
              </a:ext>
            </a:extLst>
          </p:cNvPr>
          <p:cNvSpPr>
            <a:spLocks noGrp="1"/>
          </p:cNvSpPr>
          <p:nvPr>
            <p:ph type="ctrTitle" hasCustomPrompt="1"/>
          </p:nvPr>
        </p:nvSpPr>
        <p:spPr>
          <a:xfrm>
            <a:off x="1366838" y="1070852"/>
            <a:ext cx="10355769" cy="896762"/>
          </a:xfrm>
          <a:prstGeom prst="rect">
            <a:avLst/>
          </a:prstGeom>
          <a:noFill/>
        </p:spPr>
        <p:txBody>
          <a:bodyPr anchor="b">
            <a:noAutofit/>
          </a:bodyPr>
          <a:lstStyle>
            <a:lvl1pPr algn="l">
              <a:defRPr sz="4200" b="1">
                <a:solidFill>
                  <a:schemeClr val="bg1"/>
                </a:solidFill>
              </a:defRPr>
            </a:lvl1pPr>
          </a:lstStyle>
          <a:p>
            <a:r>
              <a:rPr lang="en-US" dirty="0"/>
              <a:t>Presentation title, 42pt bold, 1 line only</a:t>
            </a:r>
          </a:p>
        </p:txBody>
      </p:sp>
      <p:pic>
        <p:nvPicPr>
          <p:cNvPr id="8" name="Picture 7">
            <a:extLst>
              <a:ext uri="{FF2B5EF4-FFF2-40B4-BE49-F238E27FC236}">
                <a16:creationId xmlns:a16="http://schemas.microsoft.com/office/drawing/2014/main" id="{767661EE-A037-48AE-A83C-1AB4E712950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88426" y="261203"/>
            <a:ext cx="3769325" cy="420656"/>
          </a:xfrm>
          <a:prstGeom prst="rect">
            <a:avLst/>
          </a:prstGeom>
        </p:spPr>
      </p:pic>
      <p:sp>
        <p:nvSpPr>
          <p:cNvPr id="9" name="Text Placeholder 5">
            <a:extLst>
              <a:ext uri="{FF2B5EF4-FFF2-40B4-BE49-F238E27FC236}">
                <a16:creationId xmlns:a16="http://schemas.microsoft.com/office/drawing/2014/main" id="{01F8B1B1-4142-4567-91D9-5E359CB91565}"/>
              </a:ext>
            </a:extLst>
          </p:cNvPr>
          <p:cNvSpPr>
            <a:spLocks noGrp="1"/>
          </p:cNvSpPr>
          <p:nvPr>
            <p:ph type="body" sz="quarter" idx="10" hasCustomPrompt="1"/>
          </p:nvPr>
        </p:nvSpPr>
        <p:spPr>
          <a:xfrm>
            <a:off x="1366839" y="2124642"/>
            <a:ext cx="10090914" cy="654069"/>
          </a:xfrm>
          <a:prstGeom prst="rect">
            <a:avLst/>
          </a:prstGeom>
        </p:spPr>
        <p:txBody>
          <a:bodyPr/>
          <a:lstStyle>
            <a:lvl1pPr marL="0" indent="0">
              <a:buFontTx/>
              <a:buNone/>
              <a:defRPr>
                <a:solidFill>
                  <a:schemeClr val="bg1"/>
                </a:solidFill>
              </a:defRPr>
            </a:lvl1pPr>
          </a:lstStyle>
          <a:p>
            <a:pPr lvl="0"/>
            <a:r>
              <a:rPr lang="en-AU" dirty="0"/>
              <a:t>Other information, 28pt</a:t>
            </a:r>
            <a:endParaRPr lang="en-US" dirty="0"/>
          </a:p>
        </p:txBody>
      </p:sp>
    </p:spTree>
    <p:extLst>
      <p:ext uri="{BB962C8B-B14F-4D97-AF65-F5344CB8AC3E}">
        <p14:creationId xmlns:p14="http://schemas.microsoft.com/office/powerpoint/2010/main" val="153266945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itle Slide Blue 4">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65DB85FC-40CA-421F-ACDC-448A558BD841}"/>
              </a:ext>
            </a:extLst>
          </p:cNvPr>
          <p:cNvSpPr>
            <a:spLocks noGrp="1"/>
          </p:cNvSpPr>
          <p:nvPr>
            <p:ph type="pic" sz="quarter" idx="11" hasCustomPrompt="1"/>
          </p:nvPr>
        </p:nvSpPr>
        <p:spPr>
          <a:xfrm>
            <a:off x="9308465" y="7"/>
            <a:ext cx="2880360" cy="5917692"/>
          </a:xfrm>
          <a:prstGeom prst="rect">
            <a:avLst/>
          </a:prstGeom>
          <a:solidFill>
            <a:srgbClr val="BFBFBF"/>
          </a:solidFill>
        </p:spPr>
        <p:txBody>
          <a:bodyPr lIns="182880" tIns="182880" rIns="182880"/>
          <a:lstStyle>
            <a:lvl1pPr marL="0" indent="0">
              <a:buFontTx/>
              <a:buNone/>
              <a:defRPr sz="1400"/>
            </a:lvl1pPr>
          </a:lstStyle>
          <a:p>
            <a:r>
              <a:rPr lang="en-US" dirty="0"/>
              <a:t>Drag picture to placeholder or click icon to add, then send to back</a:t>
            </a:r>
          </a:p>
        </p:txBody>
      </p:sp>
      <p:grpSp>
        <p:nvGrpSpPr>
          <p:cNvPr id="4" name="Group 3">
            <a:extLst>
              <a:ext uri="{FF2B5EF4-FFF2-40B4-BE49-F238E27FC236}">
                <a16:creationId xmlns:a16="http://schemas.microsoft.com/office/drawing/2014/main" id="{9B2CE66B-9069-46D7-B38D-C04A1BCF10FD}"/>
              </a:ext>
            </a:extLst>
          </p:cNvPr>
          <p:cNvGrpSpPr/>
          <p:nvPr userDrawn="1"/>
        </p:nvGrpSpPr>
        <p:grpSpPr>
          <a:xfrm>
            <a:off x="941831" y="1"/>
            <a:ext cx="8374386" cy="5917692"/>
            <a:chOff x="941831" y="0"/>
            <a:chExt cx="8374386" cy="5907024"/>
          </a:xfrm>
        </p:grpSpPr>
        <p:sp>
          <p:nvSpPr>
            <p:cNvPr id="5" name="Rectangle 4">
              <a:extLst>
                <a:ext uri="{FF2B5EF4-FFF2-40B4-BE49-F238E27FC236}">
                  <a16:creationId xmlns:a16="http://schemas.microsoft.com/office/drawing/2014/main" id="{F4288DFE-68CC-451D-B39E-A25E756770A6}"/>
                </a:ext>
              </a:extLst>
            </p:cNvPr>
            <p:cNvSpPr/>
            <p:nvPr userDrawn="1"/>
          </p:nvSpPr>
          <p:spPr>
            <a:xfrm>
              <a:off x="941831" y="0"/>
              <a:ext cx="654852" cy="5907024"/>
            </a:xfrm>
            <a:prstGeom prst="rect">
              <a:avLst/>
            </a:prstGeom>
            <a:solidFill>
              <a:srgbClr val="231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B86E6659-519B-4974-BECD-E417F00DC58E}"/>
                </a:ext>
              </a:extLst>
            </p:cNvPr>
            <p:cNvSpPr/>
            <p:nvPr userDrawn="1"/>
          </p:nvSpPr>
          <p:spPr>
            <a:xfrm>
              <a:off x="8661365" y="0"/>
              <a:ext cx="654852" cy="5907024"/>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Freeform 5">
            <a:extLst>
              <a:ext uri="{FF2B5EF4-FFF2-40B4-BE49-F238E27FC236}">
                <a16:creationId xmlns:a16="http://schemas.microsoft.com/office/drawing/2014/main" id="{4115FFB2-CCD7-4D42-8A10-CDD0D1320FBB}"/>
              </a:ext>
            </a:extLst>
          </p:cNvPr>
          <p:cNvSpPr>
            <a:spLocks/>
          </p:cNvSpPr>
          <p:nvPr userDrawn="1"/>
        </p:nvSpPr>
        <p:spPr bwMode="auto">
          <a:xfrm>
            <a:off x="-1" y="5907024"/>
            <a:ext cx="941832" cy="950976"/>
          </a:xfrm>
          <a:custGeom>
            <a:avLst/>
            <a:gdLst>
              <a:gd name="T0" fmla="*/ 0 w 574"/>
              <a:gd name="T1" fmla="*/ 0 h 575"/>
              <a:gd name="T2" fmla="*/ 0 w 574"/>
              <a:gd name="T3" fmla="*/ 309 h 575"/>
              <a:gd name="T4" fmla="*/ 263 w 574"/>
              <a:gd name="T5" fmla="*/ 309 h 575"/>
              <a:gd name="T6" fmla="*/ 263 w 574"/>
              <a:gd name="T7" fmla="*/ 575 h 575"/>
              <a:gd name="T8" fmla="*/ 574 w 574"/>
              <a:gd name="T9" fmla="*/ 575 h 575"/>
              <a:gd name="T10" fmla="*/ 574 w 574"/>
              <a:gd name="T11" fmla="*/ 0 h 575"/>
              <a:gd name="T12" fmla="*/ 0 w 574"/>
              <a:gd name="T13" fmla="*/ 0 h 575"/>
            </a:gdLst>
            <a:ahLst/>
            <a:cxnLst>
              <a:cxn ang="0">
                <a:pos x="T0" y="T1"/>
              </a:cxn>
              <a:cxn ang="0">
                <a:pos x="T2" y="T3"/>
              </a:cxn>
              <a:cxn ang="0">
                <a:pos x="T4" y="T5"/>
              </a:cxn>
              <a:cxn ang="0">
                <a:pos x="T6" y="T7"/>
              </a:cxn>
              <a:cxn ang="0">
                <a:pos x="T8" y="T9"/>
              </a:cxn>
              <a:cxn ang="0">
                <a:pos x="T10" y="T11"/>
              </a:cxn>
              <a:cxn ang="0">
                <a:pos x="T12" y="T13"/>
              </a:cxn>
            </a:cxnLst>
            <a:rect l="0" t="0" r="r" b="b"/>
            <a:pathLst>
              <a:path w="574" h="575">
                <a:moveTo>
                  <a:pt x="0" y="0"/>
                </a:moveTo>
                <a:lnTo>
                  <a:pt x="0" y="309"/>
                </a:lnTo>
                <a:lnTo>
                  <a:pt x="263" y="309"/>
                </a:lnTo>
                <a:lnTo>
                  <a:pt x="263" y="575"/>
                </a:lnTo>
                <a:lnTo>
                  <a:pt x="574" y="575"/>
                </a:lnTo>
                <a:lnTo>
                  <a:pt x="574"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Title 1">
            <a:extLst>
              <a:ext uri="{FF2B5EF4-FFF2-40B4-BE49-F238E27FC236}">
                <a16:creationId xmlns:a16="http://schemas.microsoft.com/office/drawing/2014/main" id="{5C469988-31AC-4984-BED0-7AF26F0D376A}"/>
              </a:ext>
            </a:extLst>
          </p:cNvPr>
          <p:cNvSpPr>
            <a:spLocks noGrp="1"/>
          </p:cNvSpPr>
          <p:nvPr>
            <p:ph type="ctrTitle" hasCustomPrompt="1"/>
          </p:nvPr>
        </p:nvSpPr>
        <p:spPr>
          <a:xfrm>
            <a:off x="2175160" y="2068886"/>
            <a:ext cx="6492240" cy="1463040"/>
          </a:xfrm>
          <a:prstGeom prst="rect">
            <a:avLst/>
          </a:prstGeom>
          <a:noFill/>
        </p:spPr>
        <p:txBody>
          <a:bodyPr anchor="b">
            <a:noAutofit/>
          </a:bodyPr>
          <a:lstStyle>
            <a:lvl1pPr algn="l">
              <a:defRPr sz="4200" b="1">
                <a:solidFill>
                  <a:schemeClr val="tx1"/>
                </a:solidFill>
              </a:defRPr>
            </a:lvl1pPr>
          </a:lstStyle>
          <a:p>
            <a:r>
              <a:rPr lang="en-US" dirty="0"/>
              <a:t>Presentation title, 42pt bold, two line limit</a:t>
            </a:r>
          </a:p>
        </p:txBody>
      </p:sp>
      <p:pic>
        <p:nvPicPr>
          <p:cNvPr id="10" name="Picture 9">
            <a:extLst>
              <a:ext uri="{FF2B5EF4-FFF2-40B4-BE49-F238E27FC236}">
                <a16:creationId xmlns:a16="http://schemas.microsoft.com/office/drawing/2014/main" id="{C4501ACC-90DC-4A8D-B7A8-EC585029431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96457" y="6172184"/>
            <a:ext cx="3769325" cy="420656"/>
          </a:xfrm>
          <a:prstGeom prst="rect">
            <a:avLst/>
          </a:prstGeom>
        </p:spPr>
      </p:pic>
      <p:sp>
        <p:nvSpPr>
          <p:cNvPr id="11" name="Text Placeholder 5">
            <a:extLst>
              <a:ext uri="{FF2B5EF4-FFF2-40B4-BE49-F238E27FC236}">
                <a16:creationId xmlns:a16="http://schemas.microsoft.com/office/drawing/2014/main" id="{E7D31D77-354B-452E-804D-8CBB372343EF}"/>
              </a:ext>
            </a:extLst>
          </p:cNvPr>
          <p:cNvSpPr>
            <a:spLocks noGrp="1"/>
          </p:cNvSpPr>
          <p:nvPr>
            <p:ph type="body" sz="quarter" idx="10" hasCustomPrompt="1"/>
          </p:nvPr>
        </p:nvSpPr>
        <p:spPr>
          <a:xfrm>
            <a:off x="2175160" y="3808413"/>
            <a:ext cx="6486205" cy="1776412"/>
          </a:xfrm>
          <a:prstGeom prst="rect">
            <a:avLst/>
          </a:prstGeom>
        </p:spPr>
        <p:txBody>
          <a:bodyPr/>
          <a:lstStyle>
            <a:lvl1pPr marL="0" indent="0">
              <a:buFontTx/>
              <a:buNone/>
              <a:defRPr>
                <a:solidFill>
                  <a:schemeClr val="tx1"/>
                </a:solidFill>
              </a:defRPr>
            </a:lvl1pPr>
          </a:lstStyle>
          <a:p>
            <a:pPr lvl="0"/>
            <a:r>
              <a:rPr lang="en-AU" dirty="0"/>
              <a:t>Other information, 28pt</a:t>
            </a:r>
            <a:endParaRPr lang="en-US" dirty="0"/>
          </a:p>
        </p:txBody>
      </p:sp>
    </p:spTree>
    <p:extLst>
      <p:ext uri="{BB962C8B-B14F-4D97-AF65-F5344CB8AC3E}">
        <p14:creationId xmlns:p14="http://schemas.microsoft.com/office/powerpoint/2010/main" val="314247659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itle Slide Purple 4">
    <p:spTree>
      <p:nvGrpSpPr>
        <p:cNvPr id="1" name=""/>
        <p:cNvGrpSpPr/>
        <p:nvPr/>
      </p:nvGrpSpPr>
      <p:grpSpPr>
        <a:xfrm>
          <a:off x="0" y="0"/>
          <a:ext cx="0" cy="0"/>
          <a:chOff x="0" y="0"/>
          <a:chExt cx="0" cy="0"/>
        </a:xfrm>
      </p:grpSpPr>
      <p:sp>
        <p:nvSpPr>
          <p:cNvPr id="9" name="Picture Placeholder 4">
            <a:extLst>
              <a:ext uri="{FF2B5EF4-FFF2-40B4-BE49-F238E27FC236}">
                <a16:creationId xmlns:a16="http://schemas.microsoft.com/office/drawing/2014/main" id="{651B43BA-A016-4429-9742-F140CFD0F375}"/>
              </a:ext>
            </a:extLst>
          </p:cNvPr>
          <p:cNvSpPr>
            <a:spLocks noGrp="1"/>
          </p:cNvSpPr>
          <p:nvPr>
            <p:ph type="pic" sz="quarter" idx="11" hasCustomPrompt="1"/>
          </p:nvPr>
        </p:nvSpPr>
        <p:spPr>
          <a:xfrm>
            <a:off x="9316217" y="10668"/>
            <a:ext cx="2880360" cy="5907024"/>
          </a:xfrm>
          <a:prstGeom prst="rect">
            <a:avLst/>
          </a:prstGeom>
          <a:solidFill>
            <a:srgbClr val="BFBFBF"/>
          </a:solidFill>
        </p:spPr>
        <p:txBody>
          <a:bodyPr lIns="182880" tIns="182880" rIns="182880"/>
          <a:lstStyle>
            <a:lvl1pPr marL="0" indent="0">
              <a:buFontTx/>
              <a:buNone/>
              <a:defRPr sz="1400"/>
            </a:lvl1pPr>
          </a:lstStyle>
          <a:p>
            <a:r>
              <a:rPr lang="en-US" dirty="0"/>
              <a:t>Drag picture to placeholder or click icon to add, then send to back</a:t>
            </a:r>
          </a:p>
        </p:txBody>
      </p:sp>
      <p:grpSp>
        <p:nvGrpSpPr>
          <p:cNvPr id="10" name="Group 9">
            <a:extLst>
              <a:ext uri="{FF2B5EF4-FFF2-40B4-BE49-F238E27FC236}">
                <a16:creationId xmlns:a16="http://schemas.microsoft.com/office/drawing/2014/main" id="{CA25F8C7-810B-47B7-8250-CA64A65A6E08}"/>
              </a:ext>
            </a:extLst>
          </p:cNvPr>
          <p:cNvGrpSpPr/>
          <p:nvPr userDrawn="1"/>
        </p:nvGrpSpPr>
        <p:grpSpPr>
          <a:xfrm>
            <a:off x="941831" y="0"/>
            <a:ext cx="8374386" cy="5917692"/>
            <a:chOff x="941831" y="0"/>
            <a:chExt cx="8374386" cy="5907024"/>
          </a:xfrm>
          <a:solidFill>
            <a:srgbClr val="6E006F"/>
          </a:solidFill>
        </p:grpSpPr>
        <p:sp>
          <p:nvSpPr>
            <p:cNvPr id="11" name="Rectangle 10">
              <a:extLst>
                <a:ext uri="{FF2B5EF4-FFF2-40B4-BE49-F238E27FC236}">
                  <a16:creationId xmlns:a16="http://schemas.microsoft.com/office/drawing/2014/main" id="{005F2461-8FC0-401B-8894-BCDB66F26838}"/>
                </a:ext>
              </a:extLst>
            </p:cNvPr>
            <p:cNvSpPr/>
            <p:nvPr userDrawn="1"/>
          </p:nvSpPr>
          <p:spPr>
            <a:xfrm>
              <a:off x="941831" y="0"/>
              <a:ext cx="654852" cy="5907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EE7B2BE-3419-4B4D-96B1-99C73A0A0A1A}"/>
                </a:ext>
              </a:extLst>
            </p:cNvPr>
            <p:cNvSpPr/>
            <p:nvPr userDrawn="1"/>
          </p:nvSpPr>
          <p:spPr>
            <a:xfrm>
              <a:off x="8661365" y="0"/>
              <a:ext cx="654852" cy="5907024"/>
            </a:xfrm>
            <a:prstGeom prst="rect">
              <a:avLst/>
            </a:prstGeom>
            <a:solidFill>
              <a:srgbClr val="A80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Freeform 5">
            <a:extLst>
              <a:ext uri="{FF2B5EF4-FFF2-40B4-BE49-F238E27FC236}">
                <a16:creationId xmlns:a16="http://schemas.microsoft.com/office/drawing/2014/main" id="{643EB53C-2A9D-4BF7-B081-73CF8000423E}"/>
              </a:ext>
            </a:extLst>
          </p:cNvPr>
          <p:cNvSpPr>
            <a:spLocks/>
          </p:cNvSpPr>
          <p:nvPr userDrawn="1"/>
        </p:nvSpPr>
        <p:spPr bwMode="auto">
          <a:xfrm>
            <a:off x="-1" y="5907024"/>
            <a:ext cx="941832" cy="950976"/>
          </a:xfrm>
          <a:custGeom>
            <a:avLst/>
            <a:gdLst>
              <a:gd name="T0" fmla="*/ 0 w 574"/>
              <a:gd name="T1" fmla="*/ 0 h 575"/>
              <a:gd name="T2" fmla="*/ 0 w 574"/>
              <a:gd name="T3" fmla="*/ 309 h 575"/>
              <a:gd name="T4" fmla="*/ 263 w 574"/>
              <a:gd name="T5" fmla="*/ 309 h 575"/>
              <a:gd name="T6" fmla="*/ 263 w 574"/>
              <a:gd name="T7" fmla="*/ 575 h 575"/>
              <a:gd name="T8" fmla="*/ 574 w 574"/>
              <a:gd name="T9" fmla="*/ 575 h 575"/>
              <a:gd name="T10" fmla="*/ 574 w 574"/>
              <a:gd name="T11" fmla="*/ 0 h 575"/>
              <a:gd name="T12" fmla="*/ 0 w 574"/>
              <a:gd name="T13" fmla="*/ 0 h 575"/>
            </a:gdLst>
            <a:ahLst/>
            <a:cxnLst>
              <a:cxn ang="0">
                <a:pos x="T0" y="T1"/>
              </a:cxn>
              <a:cxn ang="0">
                <a:pos x="T2" y="T3"/>
              </a:cxn>
              <a:cxn ang="0">
                <a:pos x="T4" y="T5"/>
              </a:cxn>
              <a:cxn ang="0">
                <a:pos x="T6" y="T7"/>
              </a:cxn>
              <a:cxn ang="0">
                <a:pos x="T8" y="T9"/>
              </a:cxn>
              <a:cxn ang="0">
                <a:pos x="T10" y="T11"/>
              </a:cxn>
              <a:cxn ang="0">
                <a:pos x="T12" y="T13"/>
              </a:cxn>
            </a:cxnLst>
            <a:rect l="0" t="0" r="r" b="b"/>
            <a:pathLst>
              <a:path w="574" h="575">
                <a:moveTo>
                  <a:pt x="0" y="0"/>
                </a:moveTo>
                <a:lnTo>
                  <a:pt x="0" y="309"/>
                </a:lnTo>
                <a:lnTo>
                  <a:pt x="263" y="309"/>
                </a:lnTo>
                <a:lnTo>
                  <a:pt x="263" y="575"/>
                </a:lnTo>
                <a:lnTo>
                  <a:pt x="574" y="575"/>
                </a:lnTo>
                <a:lnTo>
                  <a:pt x="574"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Title 1">
            <a:extLst>
              <a:ext uri="{FF2B5EF4-FFF2-40B4-BE49-F238E27FC236}">
                <a16:creationId xmlns:a16="http://schemas.microsoft.com/office/drawing/2014/main" id="{68915721-7994-4A37-8DED-341388739964}"/>
              </a:ext>
            </a:extLst>
          </p:cNvPr>
          <p:cNvSpPr>
            <a:spLocks noGrp="1"/>
          </p:cNvSpPr>
          <p:nvPr>
            <p:ph type="ctrTitle" hasCustomPrompt="1"/>
          </p:nvPr>
        </p:nvSpPr>
        <p:spPr>
          <a:xfrm>
            <a:off x="2175160" y="2068886"/>
            <a:ext cx="6492240" cy="1463040"/>
          </a:xfrm>
          <a:prstGeom prst="rect">
            <a:avLst/>
          </a:prstGeom>
          <a:noFill/>
        </p:spPr>
        <p:txBody>
          <a:bodyPr anchor="b">
            <a:noAutofit/>
          </a:bodyPr>
          <a:lstStyle>
            <a:lvl1pPr algn="l">
              <a:defRPr sz="4200" b="1">
                <a:solidFill>
                  <a:schemeClr val="tx1"/>
                </a:solidFill>
              </a:defRPr>
            </a:lvl1pPr>
          </a:lstStyle>
          <a:p>
            <a:r>
              <a:rPr lang="en-US" dirty="0"/>
              <a:t>Presentation title, 42pt bold, two line limit</a:t>
            </a:r>
          </a:p>
        </p:txBody>
      </p:sp>
      <p:pic>
        <p:nvPicPr>
          <p:cNvPr id="16" name="Picture 15">
            <a:extLst>
              <a:ext uri="{FF2B5EF4-FFF2-40B4-BE49-F238E27FC236}">
                <a16:creationId xmlns:a16="http://schemas.microsoft.com/office/drawing/2014/main" id="{4DA5A245-57AF-4B5B-88C5-4F60276EADD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96457" y="6172184"/>
            <a:ext cx="3769325" cy="420656"/>
          </a:xfrm>
          <a:prstGeom prst="rect">
            <a:avLst/>
          </a:prstGeom>
        </p:spPr>
      </p:pic>
      <p:sp>
        <p:nvSpPr>
          <p:cNvPr id="17" name="Text Placeholder 5">
            <a:extLst>
              <a:ext uri="{FF2B5EF4-FFF2-40B4-BE49-F238E27FC236}">
                <a16:creationId xmlns:a16="http://schemas.microsoft.com/office/drawing/2014/main" id="{F6857AE3-E3F8-41A2-B573-0ED7CADA7EBA}"/>
              </a:ext>
            </a:extLst>
          </p:cNvPr>
          <p:cNvSpPr>
            <a:spLocks noGrp="1"/>
          </p:cNvSpPr>
          <p:nvPr>
            <p:ph type="body" sz="quarter" idx="10" hasCustomPrompt="1"/>
          </p:nvPr>
        </p:nvSpPr>
        <p:spPr>
          <a:xfrm>
            <a:off x="2175160" y="3808413"/>
            <a:ext cx="6486205" cy="1776412"/>
          </a:xfrm>
          <a:prstGeom prst="rect">
            <a:avLst/>
          </a:prstGeom>
        </p:spPr>
        <p:txBody>
          <a:bodyPr/>
          <a:lstStyle>
            <a:lvl1pPr marL="0" indent="0">
              <a:buFontTx/>
              <a:buNone/>
              <a:defRPr>
                <a:solidFill>
                  <a:schemeClr val="tx1"/>
                </a:solidFill>
              </a:defRPr>
            </a:lvl1pPr>
          </a:lstStyle>
          <a:p>
            <a:pPr lvl="0"/>
            <a:r>
              <a:rPr lang="en-AU" dirty="0"/>
              <a:t>Other information, 28pt</a:t>
            </a:r>
            <a:endParaRPr lang="en-US" dirty="0"/>
          </a:p>
        </p:txBody>
      </p:sp>
    </p:spTree>
    <p:extLst>
      <p:ext uri="{BB962C8B-B14F-4D97-AF65-F5344CB8AC3E}">
        <p14:creationId xmlns:p14="http://schemas.microsoft.com/office/powerpoint/2010/main" val="108878849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itle Slide Red 3">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BB6A4524-16D9-42EA-96F0-A40E3DFAF078}"/>
              </a:ext>
            </a:extLst>
          </p:cNvPr>
          <p:cNvSpPr>
            <a:spLocks noGrp="1"/>
          </p:cNvSpPr>
          <p:nvPr>
            <p:ph type="pic" sz="quarter" idx="11" hasCustomPrompt="1"/>
          </p:nvPr>
        </p:nvSpPr>
        <p:spPr>
          <a:xfrm>
            <a:off x="9308465" y="0"/>
            <a:ext cx="2880360" cy="5907024"/>
          </a:xfrm>
          <a:prstGeom prst="rect">
            <a:avLst/>
          </a:prstGeom>
          <a:solidFill>
            <a:srgbClr val="BFBFBF"/>
          </a:solidFill>
        </p:spPr>
        <p:txBody>
          <a:bodyPr lIns="182880" tIns="182880" rIns="182880"/>
          <a:lstStyle>
            <a:lvl1pPr marL="0" indent="0">
              <a:buFontTx/>
              <a:buNone/>
              <a:defRPr sz="1400"/>
            </a:lvl1pPr>
          </a:lstStyle>
          <a:p>
            <a:r>
              <a:rPr lang="en-US" dirty="0"/>
              <a:t>Drag picture to placeholder or click icon to add, then send to back</a:t>
            </a:r>
          </a:p>
        </p:txBody>
      </p:sp>
      <p:grpSp>
        <p:nvGrpSpPr>
          <p:cNvPr id="4" name="Group 3">
            <a:extLst>
              <a:ext uri="{FF2B5EF4-FFF2-40B4-BE49-F238E27FC236}">
                <a16:creationId xmlns:a16="http://schemas.microsoft.com/office/drawing/2014/main" id="{3CB8EA84-7AC1-4A24-9035-4A9197A66CEB}"/>
              </a:ext>
            </a:extLst>
          </p:cNvPr>
          <p:cNvGrpSpPr/>
          <p:nvPr userDrawn="1"/>
        </p:nvGrpSpPr>
        <p:grpSpPr>
          <a:xfrm>
            <a:off x="941831" y="0"/>
            <a:ext cx="8374386" cy="5917692"/>
            <a:chOff x="941831" y="0"/>
            <a:chExt cx="8374386" cy="5907024"/>
          </a:xfrm>
        </p:grpSpPr>
        <p:sp>
          <p:nvSpPr>
            <p:cNvPr id="5" name="Rectangle 4">
              <a:extLst>
                <a:ext uri="{FF2B5EF4-FFF2-40B4-BE49-F238E27FC236}">
                  <a16:creationId xmlns:a16="http://schemas.microsoft.com/office/drawing/2014/main" id="{959B51AE-9FB2-4431-8AD1-3A5B625B5311}"/>
                </a:ext>
              </a:extLst>
            </p:cNvPr>
            <p:cNvSpPr/>
            <p:nvPr userDrawn="1"/>
          </p:nvSpPr>
          <p:spPr>
            <a:xfrm>
              <a:off x="941831" y="0"/>
              <a:ext cx="654852" cy="5907024"/>
            </a:xfrm>
            <a:prstGeom prst="rect">
              <a:avLst/>
            </a:prstGeom>
            <a:solidFill>
              <a:srgbClr val="D72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BCC609B1-BE53-479F-A87E-F04BD490334C}"/>
                </a:ext>
              </a:extLst>
            </p:cNvPr>
            <p:cNvSpPr/>
            <p:nvPr userDrawn="1"/>
          </p:nvSpPr>
          <p:spPr>
            <a:xfrm>
              <a:off x="8661365" y="0"/>
              <a:ext cx="654852" cy="5907024"/>
            </a:xfrm>
            <a:prstGeom prst="rect">
              <a:avLst/>
            </a:prstGeom>
            <a:solidFill>
              <a:srgbClr val="FF46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Freeform 5">
            <a:extLst>
              <a:ext uri="{FF2B5EF4-FFF2-40B4-BE49-F238E27FC236}">
                <a16:creationId xmlns:a16="http://schemas.microsoft.com/office/drawing/2014/main" id="{8923CA63-A3EF-4C08-AF7D-38A6280F54C0}"/>
              </a:ext>
            </a:extLst>
          </p:cNvPr>
          <p:cNvSpPr>
            <a:spLocks/>
          </p:cNvSpPr>
          <p:nvPr userDrawn="1"/>
        </p:nvSpPr>
        <p:spPr bwMode="auto">
          <a:xfrm>
            <a:off x="-1" y="5915902"/>
            <a:ext cx="941832" cy="950976"/>
          </a:xfrm>
          <a:custGeom>
            <a:avLst/>
            <a:gdLst>
              <a:gd name="T0" fmla="*/ 0 w 574"/>
              <a:gd name="T1" fmla="*/ 0 h 575"/>
              <a:gd name="T2" fmla="*/ 0 w 574"/>
              <a:gd name="T3" fmla="*/ 309 h 575"/>
              <a:gd name="T4" fmla="*/ 263 w 574"/>
              <a:gd name="T5" fmla="*/ 309 h 575"/>
              <a:gd name="T6" fmla="*/ 263 w 574"/>
              <a:gd name="T7" fmla="*/ 575 h 575"/>
              <a:gd name="T8" fmla="*/ 574 w 574"/>
              <a:gd name="T9" fmla="*/ 575 h 575"/>
              <a:gd name="T10" fmla="*/ 574 w 574"/>
              <a:gd name="T11" fmla="*/ 0 h 575"/>
              <a:gd name="T12" fmla="*/ 0 w 574"/>
              <a:gd name="T13" fmla="*/ 0 h 575"/>
            </a:gdLst>
            <a:ahLst/>
            <a:cxnLst>
              <a:cxn ang="0">
                <a:pos x="T0" y="T1"/>
              </a:cxn>
              <a:cxn ang="0">
                <a:pos x="T2" y="T3"/>
              </a:cxn>
              <a:cxn ang="0">
                <a:pos x="T4" y="T5"/>
              </a:cxn>
              <a:cxn ang="0">
                <a:pos x="T6" y="T7"/>
              </a:cxn>
              <a:cxn ang="0">
                <a:pos x="T8" y="T9"/>
              </a:cxn>
              <a:cxn ang="0">
                <a:pos x="T10" y="T11"/>
              </a:cxn>
              <a:cxn ang="0">
                <a:pos x="T12" y="T13"/>
              </a:cxn>
            </a:cxnLst>
            <a:rect l="0" t="0" r="r" b="b"/>
            <a:pathLst>
              <a:path w="574" h="575">
                <a:moveTo>
                  <a:pt x="0" y="0"/>
                </a:moveTo>
                <a:lnTo>
                  <a:pt x="0" y="309"/>
                </a:lnTo>
                <a:lnTo>
                  <a:pt x="263" y="309"/>
                </a:lnTo>
                <a:lnTo>
                  <a:pt x="263" y="575"/>
                </a:lnTo>
                <a:lnTo>
                  <a:pt x="574" y="575"/>
                </a:lnTo>
                <a:lnTo>
                  <a:pt x="574"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Title 1">
            <a:extLst>
              <a:ext uri="{FF2B5EF4-FFF2-40B4-BE49-F238E27FC236}">
                <a16:creationId xmlns:a16="http://schemas.microsoft.com/office/drawing/2014/main" id="{11887343-4513-4449-BD95-9A09ABE2A660}"/>
              </a:ext>
            </a:extLst>
          </p:cNvPr>
          <p:cNvSpPr>
            <a:spLocks noGrp="1"/>
          </p:cNvSpPr>
          <p:nvPr>
            <p:ph type="ctrTitle" hasCustomPrompt="1"/>
          </p:nvPr>
        </p:nvSpPr>
        <p:spPr>
          <a:xfrm>
            <a:off x="2175160" y="2068886"/>
            <a:ext cx="6492240" cy="1463040"/>
          </a:xfrm>
          <a:prstGeom prst="rect">
            <a:avLst/>
          </a:prstGeom>
          <a:noFill/>
        </p:spPr>
        <p:txBody>
          <a:bodyPr anchor="b">
            <a:noAutofit/>
          </a:bodyPr>
          <a:lstStyle>
            <a:lvl1pPr algn="l">
              <a:defRPr sz="4200" b="1">
                <a:solidFill>
                  <a:schemeClr val="tx1"/>
                </a:solidFill>
              </a:defRPr>
            </a:lvl1pPr>
          </a:lstStyle>
          <a:p>
            <a:r>
              <a:rPr lang="en-US" dirty="0"/>
              <a:t>Presentation title, 42pt bold, two line limit</a:t>
            </a:r>
          </a:p>
        </p:txBody>
      </p:sp>
      <p:pic>
        <p:nvPicPr>
          <p:cNvPr id="10" name="Picture 9">
            <a:extLst>
              <a:ext uri="{FF2B5EF4-FFF2-40B4-BE49-F238E27FC236}">
                <a16:creationId xmlns:a16="http://schemas.microsoft.com/office/drawing/2014/main" id="{402D7DE0-B1E3-495F-A401-D4F6626FDC5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96457" y="6172184"/>
            <a:ext cx="3769325" cy="420656"/>
          </a:xfrm>
          <a:prstGeom prst="rect">
            <a:avLst/>
          </a:prstGeom>
        </p:spPr>
      </p:pic>
      <p:sp>
        <p:nvSpPr>
          <p:cNvPr id="11" name="Text Placeholder 5">
            <a:extLst>
              <a:ext uri="{FF2B5EF4-FFF2-40B4-BE49-F238E27FC236}">
                <a16:creationId xmlns:a16="http://schemas.microsoft.com/office/drawing/2014/main" id="{6E05F0D6-FA7D-4960-B2B4-A84325878DCC}"/>
              </a:ext>
            </a:extLst>
          </p:cNvPr>
          <p:cNvSpPr>
            <a:spLocks noGrp="1"/>
          </p:cNvSpPr>
          <p:nvPr>
            <p:ph type="body" sz="quarter" idx="10" hasCustomPrompt="1"/>
          </p:nvPr>
        </p:nvSpPr>
        <p:spPr>
          <a:xfrm>
            <a:off x="2175160" y="3808413"/>
            <a:ext cx="6486205" cy="1776412"/>
          </a:xfrm>
          <a:prstGeom prst="rect">
            <a:avLst/>
          </a:prstGeom>
        </p:spPr>
        <p:txBody>
          <a:bodyPr/>
          <a:lstStyle>
            <a:lvl1pPr marL="0" indent="0">
              <a:buFontTx/>
              <a:buNone/>
              <a:defRPr>
                <a:solidFill>
                  <a:schemeClr val="tx1"/>
                </a:solidFill>
              </a:defRPr>
            </a:lvl1pPr>
          </a:lstStyle>
          <a:p>
            <a:pPr lvl="0"/>
            <a:r>
              <a:rPr lang="en-AU" dirty="0"/>
              <a:t>Other information, 28pt</a:t>
            </a:r>
            <a:endParaRPr lang="en-US" dirty="0"/>
          </a:p>
        </p:txBody>
      </p:sp>
    </p:spTree>
    <p:extLst>
      <p:ext uri="{BB962C8B-B14F-4D97-AF65-F5344CB8AC3E}">
        <p14:creationId xmlns:p14="http://schemas.microsoft.com/office/powerpoint/2010/main" val="329820723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itle Slide Yellow 3">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46315855-EA86-4655-B11C-1563D82F4A67}"/>
              </a:ext>
            </a:extLst>
          </p:cNvPr>
          <p:cNvSpPr>
            <a:spLocks noGrp="1"/>
          </p:cNvSpPr>
          <p:nvPr>
            <p:ph type="pic" sz="quarter" idx="11" hasCustomPrompt="1"/>
          </p:nvPr>
        </p:nvSpPr>
        <p:spPr>
          <a:xfrm>
            <a:off x="9308465" y="0"/>
            <a:ext cx="2880360" cy="5917692"/>
          </a:xfrm>
          <a:prstGeom prst="rect">
            <a:avLst/>
          </a:prstGeom>
          <a:solidFill>
            <a:srgbClr val="BFBFBF"/>
          </a:solidFill>
        </p:spPr>
        <p:txBody>
          <a:bodyPr lIns="182880" tIns="182880" rIns="182880"/>
          <a:lstStyle>
            <a:lvl1pPr marL="0" indent="0">
              <a:buFontTx/>
              <a:buNone/>
              <a:defRPr sz="1400"/>
            </a:lvl1pPr>
          </a:lstStyle>
          <a:p>
            <a:r>
              <a:rPr lang="en-US" dirty="0"/>
              <a:t>Drag picture to placeholder or click icon to add, then send to back</a:t>
            </a:r>
          </a:p>
        </p:txBody>
      </p:sp>
      <p:grpSp>
        <p:nvGrpSpPr>
          <p:cNvPr id="4" name="Group 3">
            <a:extLst>
              <a:ext uri="{FF2B5EF4-FFF2-40B4-BE49-F238E27FC236}">
                <a16:creationId xmlns:a16="http://schemas.microsoft.com/office/drawing/2014/main" id="{686E55BA-3EA2-46CD-A5F6-CC93907435BE}"/>
              </a:ext>
            </a:extLst>
          </p:cNvPr>
          <p:cNvGrpSpPr/>
          <p:nvPr userDrawn="1"/>
        </p:nvGrpSpPr>
        <p:grpSpPr>
          <a:xfrm>
            <a:off x="941831" y="0"/>
            <a:ext cx="8374386" cy="5917692"/>
            <a:chOff x="941831" y="0"/>
            <a:chExt cx="8374386" cy="5907024"/>
          </a:xfrm>
        </p:grpSpPr>
        <p:sp>
          <p:nvSpPr>
            <p:cNvPr id="5" name="Rectangle 4">
              <a:extLst>
                <a:ext uri="{FF2B5EF4-FFF2-40B4-BE49-F238E27FC236}">
                  <a16:creationId xmlns:a16="http://schemas.microsoft.com/office/drawing/2014/main" id="{9927FEA8-F5A4-4C02-B43C-E8EAE6C41416}"/>
                </a:ext>
              </a:extLst>
            </p:cNvPr>
            <p:cNvSpPr/>
            <p:nvPr userDrawn="1"/>
          </p:nvSpPr>
          <p:spPr>
            <a:xfrm>
              <a:off x="941831" y="0"/>
              <a:ext cx="654852" cy="5907024"/>
            </a:xfrm>
            <a:prstGeom prst="rect">
              <a:avLst/>
            </a:prstGeom>
            <a:solidFill>
              <a:srgbClr val="FFA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BDD29AE-3B54-47C9-8354-254CE624BC23}"/>
                </a:ext>
              </a:extLst>
            </p:cNvPr>
            <p:cNvSpPr/>
            <p:nvPr userDrawn="1"/>
          </p:nvSpPr>
          <p:spPr>
            <a:xfrm>
              <a:off x="8661365" y="0"/>
              <a:ext cx="654852" cy="5907024"/>
            </a:xfrm>
            <a:prstGeom prst="rect">
              <a:avLst/>
            </a:prstGeom>
            <a:solidFill>
              <a:srgbClr val="FFB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Freeform 5">
            <a:extLst>
              <a:ext uri="{FF2B5EF4-FFF2-40B4-BE49-F238E27FC236}">
                <a16:creationId xmlns:a16="http://schemas.microsoft.com/office/drawing/2014/main" id="{3C3B7B2C-4CD0-4E27-8195-56955F7A57D8}"/>
              </a:ext>
            </a:extLst>
          </p:cNvPr>
          <p:cNvSpPr>
            <a:spLocks/>
          </p:cNvSpPr>
          <p:nvPr userDrawn="1"/>
        </p:nvSpPr>
        <p:spPr bwMode="auto">
          <a:xfrm>
            <a:off x="-1" y="5907024"/>
            <a:ext cx="941832" cy="950976"/>
          </a:xfrm>
          <a:custGeom>
            <a:avLst/>
            <a:gdLst>
              <a:gd name="T0" fmla="*/ 0 w 574"/>
              <a:gd name="T1" fmla="*/ 0 h 575"/>
              <a:gd name="T2" fmla="*/ 0 w 574"/>
              <a:gd name="T3" fmla="*/ 309 h 575"/>
              <a:gd name="T4" fmla="*/ 263 w 574"/>
              <a:gd name="T5" fmla="*/ 309 h 575"/>
              <a:gd name="T6" fmla="*/ 263 w 574"/>
              <a:gd name="T7" fmla="*/ 575 h 575"/>
              <a:gd name="T8" fmla="*/ 574 w 574"/>
              <a:gd name="T9" fmla="*/ 575 h 575"/>
              <a:gd name="T10" fmla="*/ 574 w 574"/>
              <a:gd name="T11" fmla="*/ 0 h 575"/>
              <a:gd name="T12" fmla="*/ 0 w 574"/>
              <a:gd name="T13" fmla="*/ 0 h 575"/>
            </a:gdLst>
            <a:ahLst/>
            <a:cxnLst>
              <a:cxn ang="0">
                <a:pos x="T0" y="T1"/>
              </a:cxn>
              <a:cxn ang="0">
                <a:pos x="T2" y="T3"/>
              </a:cxn>
              <a:cxn ang="0">
                <a:pos x="T4" y="T5"/>
              </a:cxn>
              <a:cxn ang="0">
                <a:pos x="T6" y="T7"/>
              </a:cxn>
              <a:cxn ang="0">
                <a:pos x="T8" y="T9"/>
              </a:cxn>
              <a:cxn ang="0">
                <a:pos x="T10" y="T11"/>
              </a:cxn>
              <a:cxn ang="0">
                <a:pos x="T12" y="T13"/>
              </a:cxn>
            </a:cxnLst>
            <a:rect l="0" t="0" r="r" b="b"/>
            <a:pathLst>
              <a:path w="574" h="575">
                <a:moveTo>
                  <a:pt x="0" y="0"/>
                </a:moveTo>
                <a:lnTo>
                  <a:pt x="0" y="309"/>
                </a:lnTo>
                <a:lnTo>
                  <a:pt x="263" y="309"/>
                </a:lnTo>
                <a:lnTo>
                  <a:pt x="263" y="575"/>
                </a:lnTo>
                <a:lnTo>
                  <a:pt x="574" y="575"/>
                </a:lnTo>
                <a:lnTo>
                  <a:pt x="574"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Title 1">
            <a:extLst>
              <a:ext uri="{FF2B5EF4-FFF2-40B4-BE49-F238E27FC236}">
                <a16:creationId xmlns:a16="http://schemas.microsoft.com/office/drawing/2014/main" id="{9BFCA833-4694-4F71-AED0-65ABC9659EDA}"/>
              </a:ext>
            </a:extLst>
          </p:cNvPr>
          <p:cNvSpPr>
            <a:spLocks noGrp="1"/>
          </p:cNvSpPr>
          <p:nvPr>
            <p:ph type="ctrTitle" hasCustomPrompt="1"/>
          </p:nvPr>
        </p:nvSpPr>
        <p:spPr>
          <a:xfrm>
            <a:off x="2175160" y="2068886"/>
            <a:ext cx="6492240" cy="1463040"/>
          </a:xfrm>
          <a:prstGeom prst="rect">
            <a:avLst/>
          </a:prstGeom>
          <a:noFill/>
        </p:spPr>
        <p:txBody>
          <a:bodyPr anchor="b">
            <a:noAutofit/>
          </a:bodyPr>
          <a:lstStyle>
            <a:lvl1pPr algn="l">
              <a:defRPr sz="4200" b="1">
                <a:solidFill>
                  <a:schemeClr val="tx1"/>
                </a:solidFill>
              </a:defRPr>
            </a:lvl1pPr>
          </a:lstStyle>
          <a:p>
            <a:r>
              <a:rPr lang="en-US" dirty="0"/>
              <a:t>Presentation title, 42pt bold, two line limit</a:t>
            </a:r>
          </a:p>
        </p:txBody>
      </p:sp>
      <p:sp>
        <p:nvSpPr>
          <p:cNvPr id="9" name="Date Placeholder 6">
            <a:extLst>
              <a:ext uri="{FF2B5EF4-FFF2-40B4-BE49-F238E27FC236}">
                <a16:creationId xmlns:a16="http://schemas.microsoft.com/office/drawing/2014/main" id="{115CFFC5-59C7-49E6-A8C3-4B775D62B8D8}"/>
              </a:ext>
            </a:extLst>
          </p:cNvPr>
          <p:cNvSpPr>
            <a:spLocks noGrp="1"/>
          </p:cNvSpPr>
          <p:nvPr>
            <p:ph type="dt" sz="half" idx="2"/>
          </p:nvPr>
        </p:nvSpPr>
        <p:spPr>
          <a:xfrm>
            <a:off x="2175160" y="6174360"/>
            <a:ext cx="1828800" cy="274320"/>
          </a:xfrm>
          <a:prstGeom prst="rect">
            <a:avLst/>
          </a:prstGeom>
        </p:spPr>
        <p:txBody>
          <a:bodyPr vert="horz" lIns="0" tIns="0" rIns="0" bIns="0" rtlCol="0" anchor="b">
            <a:noAutofit/>
          </a:bodyPr>
          <a:lstStyle>
            <a:lvl1pPr algn="l">
              <a:defRPr sz="1400" b="1">
                <a:solidFill>
                  <a:schemeClr val="tx1"/>
                </a:solidFill>
              </a:defRPr>
            </a:lvl1pPr>
          </a:lstStyle>
          <a:p>
            <a:endParaRPr lang="en-US" dirty="0"/>
          </a:p>
        </p:txBody>
      </p:sp>
      <p:pic>
        <p:nvPicPr>
          <p:cNvPr id="10" name="Picture 9">
            <a:extLst>
              <a:ext uri="{FF2B5EF4-FFF2-40B4-BE49-F238E27FC236}">
                <a16:creationId xmlns:a16="http://schemas.microsoft.com/office/drawing/2014/main" id="{BCAD8C60-5FEA-4AEF-9815-605111AD73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96457" y="6172184"/>
            <a:ext cx="3769325" cy="420656"/>
          </a:xfrm>
          <a:prstGeom prst="rect">
            <a:avLst/>
          </a:prstGeom>
        </p:spPr>
      </p:pic>
      <p:sp>
        <p:nvSpPr>
          <p:cNvPr id="11" name="Text Placeholder 5">
            <a:extLst>
              <a:ext uri="{FF2B5EF4-FFF2-40B4-BE49-F238E27FC236}">
                <a16:creationId xmlns:a16="http://schemas.microsoft.com/office/drawing/2014/main" id="{95EF5C79-C63B-4FEC-9D68-12369520A339}"/>
              </a:ext>
            </a:extLst>
          </p:cNvPr>
          <p:cNvSpPr>
            <a:spLocks noGrp="1"/>
          </p:cNvSpPr>
          <p:nvPr>
            <p:ph type="body" sz="quarter" idx="10" hasCustomPrompt="1"/>
          </p:nvPr>
        </p:nvSpPr>
        <p:spPr>
          <a:xfrm>
            <a:off x="2175160" y="3808413"/>
            <a:ext cx="6486205" cy="1776412"/>
          </a:xfrm>
          <a:prstGeom prst="rect">
            <a:avLst/>
          </a:prstGeom>
        </p:spPr>
        <p:txBody>
          <a:bodyPr/>
          <a:lstStyle>
            <a:lvl1pPr marL="0" indent="0">
              <a:buFontTx/>
              <a:buNone/>
              <a:defRPr>
                <a:solidFill>
                  <a:schemeClr val="tx1"/>
                </a:solidFill>
              </a:defRPr>
            </a:lvl1pPr>
          </a:lstStyle>
          <a:p>
            <a:pPr lvl="0"/>
            <a:r>
              <a:rPr lang="en-AU" dirty="0"/>
              <a:t>Other information, 28pt</a:t>
            </a:r>
            <a:endParaRPr lang="en-US" dirty="0"/>
          </a:p>
        </p:txBody>
      </p:sp>
    </p:spTree>
    <p:extLst>
      <p:ext uri="{BB962C8B-B14F-4D97-AF65-F5344CB8AC3E}">
        <p14:creationId xmlns:p14="http://schemas.microsoft.com/office/powerpoint/2010/main" val="40272449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itle Slide Green 3">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E026AEF9-FBD9-4E32-BADC-7CEC6B7D5DDC}"/>
              </a:ext>
            </a:extLst>
          </p:cNvPr>
          <p:cNvSpPr>
            <a:spLocks noGrp="1"/>
          </p:cNvSpPr>
          <p:nvPr>
            <p:ph type="pic" sz="quarter" idx="11" hasCustomPrompt="1"/>
          </p:nvPr>
        </p:nvSpPr>
        <p:spPr>
          <a:xfrm>
            <a:off x="9308465" y="0"/>
            <a:ext cx="2880360" cy="5917692"/>
          </a:xfrm>
          <a:prstGeom prst="rect">
            <a:avLst/>
          </a:prstGeom>
          <a:solidFill>
            <a:srgbClr val="BFBFBF"/>
          </a:solidFill>
        </p:spPr>
        <p:txBody>
          <a:bodyPr lIns="182880" tIns="182880" rIns="182880"/>
          <a:lstStyle>
            <a:lvl1pPr marL="0" indent="0">
              <a:buFontTx/>
              <a:buNone/>
              <a:defRPr sz="1400"/>
            </a:lvl1pPr>
          </a:lstStyle>
          <a:p>
            <a:r>
              <a:rPr lang="en-US" dirty="0"/>
              <a:t>Drag picture to placeholder or click icon to add, then send to back</a:t>
            </a:r>
          </a:p>
        </p:txBody>
      </p:sp>
      <p:grpSp>
        <p:nvGrpSpPr>
          <p:cNvPr id="4" name="Group 3">
            <a:extLst>
              <a:ext uri="{FF2B5EF4-FFF2-40B4-BE49-F238E27FC236}">
                <a16:creationId xmlns:a16="http://schemas.microsoft.com/office/drawing/2014/main" id="{BE90E167-7110-43EB-8930-3844D5CF515A}"/>
              </a:ext>
            </a:extLst>
          </p:cNvPr>
          <p:cNvGrpSpPr/>
          <p:nvPr userDrawn="1"/>
        </p:nvGrpSpPr>
        <p:grpSpPr>
          <a:xfrm>
            <a:off x="941831" y="0"/>
            <a:ext cx="8374386" cy="5917692"/>
            <a:chOff x="941831" y="0"/>
            <a:chExt cx="8374386" cy="5907024"/>
          </a:xfrm>
        </p:grpSpPr>
        <p:sp>
          <p:nvSpPr>
            <p:cNvPr id="5" name="Rectangle 4">
              <a:extLst>
                <a:ext uri="{FF2B5EF4-FFF2-40B4-BE49-F238E27FC236}">
                  <a16:creationId xmlns:a16="http://schemas.microsoft.com/office/drawing/2014/main" id="{D9760828-52F9-443B-9BAE-A3A1BBDAEF14}"/>
                </a:ext>
              </a:extLst>
            </p:cNvPr>
            <p:cNvSpPr/>
            <p:nvPr userDrawn="1"/>
          </p:nvSpPr>
          <p:spPr>
            <a:xfrm>
              <a:off x="941831" y="0"/>
              <a:ext cx="654852" cy="5907024"/>
            </a:xfrm>
            <a:prstGeom prst="rect">
              <a:avLst/>
            </a:prstGeom>
            <a:solidFill>
              <a:srgbClr val="007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56FF595-083C-4B5D-A204-C1E29FAD1775}"/>
                </a:ext>
              </a:extLst>
            </p:cNvPr>
            <p:cNvSpPr/>
            <p:nvPr userDrawn="1"/>
          </p:nvSpPr>
          <p:spPr>
            <a:xfrm>
              <a:off x="8661365" y="0"/>
              <a:ext cx="654852" cy="5907024"/>
            </a:xfrm>
            <a:prstGeom prst="rect">
              <a:avLst/>
            </a:prstGeom>
            <a:solidFill>
              <a:srgbClr val="0AD2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Freeform 5">
            <a:extLst>
              <a:ext uri="{FF2B5EF4-FFF2-40B4-BE49-F238E27FC236}">
                <a16:creationId xmlns:a16="http://schemas.microsoft.com/office/drawing/2014/main" id="{B7843149-83E7-46C9-B9DC-6C0534FE83D6}"/>
              </a:ext>
            </a:extLst>
          </p:cNvPr>
          <p:cNvSpPr>
            <a:spLocks/>
          </p:cNvSpPr>
          <p:nvPr userDrawn="1"/>
        </p:nvSpPr>
        <p:spPr bwMode="auto">
          <a:xfrm>
            <a:off x="-1" y="5907024"/>
            <a:ext cx="941832" cy="950976"/>
          </a:xfrm>
          <a:custGeom>
            <a:avLst/>
            <a:gdLst>
              <a:gd name="T0" fmla="*/ 0 w 574"/>
              <a:gd name="T1" fmla="*/ 0 h 575"/>
              <a:gd name="T2" fmla="*/ 0 w 574"/>
              <a:gd name="T3" fmla="*/ 309 h 575"/>
              <a:gd name="T4" fmla="*/ 263 w 574"/>
              <a:gd name="T5" fmla="*/ 309 h 575"/>
              <a:gd name="T6" fmla="*/ 263 w 574"/>
              <a:gd name="T7" fmla="*/ 575 h 575"/>
              <a:gd name="T8" fmla="*/ 574 w 574"/>
              <a:gd name="T9" fmla="*/ 575 h 575"/>
              <a:gd name="T10" fmla="*/ 574 w 574"/>
              <a:gd name="T11" fmla="*/ 0 h 575"/>
              <a:gd name="T12" fmla="*/ 0 w 574"/>
              <a:gd name="T13" fmla="*/ 0 h 575"/>
            </a:gdLst>
            <a:ahLst/>
            <a:cxnLst>
              <a:cxn ang="0">
                <a:pos x="T0" y="T1"/>
              </a:cxn>
              <a:cxn ang="0">
                <a:pos x="T2" y="T3"/>
              </a:cxn>
              <a:cxn ang="0">
                <a:pos x="T4" y="T5"/>
              </a:cxn>
              <a:cxn ang="0">
                <a:pos x="T6" y="T7"/>
              </a:cxn>
              <a:cxn ang="0">
                <a:pos x="T8" y="T9"/>
              </a:cxn>
              <a:cxn ang="0">
                <a:pos x="T10" y="T11"/>
              </a:cxn>
              <a:cxn ang="0">
                <a:pos x="T12" y="T13"/>
              </a:cxn>
            </a:cxnLst>
            <a:rect l="0" t="0" r="r" b="b"/>
            <a:pathLst>
              <a:path w="574" h="575">
                <a:moveTo>
                  <a:pt x="0" y="0"/>
                </a:moveTo>
                <a:lnTo>
                  <a:pt x="0" y="309"/>
                </a:lnTo>
                <a:lnTo>
                  <a:pt x="263" y="309"/>
                </a:lnTo>
                <a:lnTo>
                  <a:pt x="263" y="575"/>
                </a:lnTo>
                <a:lnTo>
                  <a:pt x="574" y="575"/>
                </a:lnTo>
                <a:lnTo>
                  <a:pt x="574"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Title 1">
            <a:extLst>
              <a:ext uri="{FF2B5EF4-FFF2-40B4-BE49-F238E27FC236}">
                <a16:creationId xmlns:a16="http://schemas.microsoft.com/office/drawing/2014/main" id="{9282A160-ACC3-44B7-B804-D40CA1FD44DE}"/>
              </a:ext>
            </a:extLst>
          </p:cNvPr>
          <p:cNvSpPr>
            <a:spLocks noGrp="1"/>
          </p:cNvSpPr>
          <p:nvPr>
            <p:ph type="ctrTitle" hasCustomPrompt="1"/>
          </p:nvPr>
        </p:nvSpPr>
        <p:spPr>
          <a:xfrm>
            <a:off x="2175160" y="2068886"/>
            <a:ext cx="6492240" cy="1463040"/>
          </a:xfrm>
          <a:prstGeom prst="rect">
            <a:avLst/>
          </a:prstGeom>
          <a:noFill/>
        </p:spPr>
        <p:txBody>
          <a:bodyPr anchor="b">
            <a:noAutofit/>
          </a:bodyPr>
          <a:lstStyle>
            <a:lvl1pPr algn="l">
              <a:defRPr sz="4200" b="1">
                <a:solidFill>
                  <a:schemeClr val="tx1"/>
                </a:solidFill>
              </a:defRPr>
            </a:lvl1pPr>
          </a:lstStyle>
          <a:p>
            <a:r>
              <a:rPr lang="en-US" dirty="0"/>
              <a:t>Presentation title, 42pt bold, two line limit</a:t>
            </a:r>
          </a:p>
        </p:txBody>
      </p:sp>
      <p:pic>
        <p:nvPicPr>
          <p:cNvPr id="10" name="Picture 9">
            <a:extLst>
              <a:ext uri="{FF2B5EF4-FFF2-40B4-BE49-F238E27FC236}">
                <a16:creationId xmlns:a16="http://schemas.microsoft.com/office/drawing/2014/main" id="{3B70C85F-B237-4CE6-8E78-89419DC799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96457" y="6172184"/>
            <a:ext cx="3769325" cy="420656"/>
          </a:xfrm>
          <a:prstGeom prst="rect">
            <a:avLst/>
          </a:prstGeom>
        </p:spPr>
      </p:pic>
      <p:sp>
        <p:nvSpPr>
          <p:cNvPr id="11" name="Text Placeholder 5">
            <a:extLst>
              <a:ext uri="{FF2B5EF4-FFF2-40B4-BE49-F238E27FC236}">
                <a16:creationId xmlns:a16="http://schemas.microsoft.com/office/drawing/2014/main" id="{571ABE1F-7096-4D7A-9B5E-25849C530306}"/>
              </a:ext>
            </a:extLst>
          </p:cNvPr>
          <p:cNvSpPr>
            <a:spLocks noGrp="1"/>
          </p:cNvSpPr>
          <p:nvPr>
            <p:ph type="body" sz="quarter" idx="10" hasCustomPrompt="1"/>
          </p:nvPr>
        </p:nvSpPr>
        <p:spPr>
          <a:xfrm>
            <a:off x="2175160" y="3808413"/>
            <a:ext cx="6486205" cy="1776412"/>
          </a:xfrm>
          <a:prstGeom prst="rect">
            <a:avLst/>
          </a:prstGeom>
        </p:spPr>
        <p:txBody>
          <a:bodyPr/>
          <a:lstStyle>
            <a:lvl1pPr marL="0" indent="0">
              <a:buFontTx/>
              <a:buNone/>
              <a:defRPr>
                <a:solidFill>
                  <a:schemeClr val="tx1"/>
                </a:solidFill>
              </a:defRPr>
            </a:lvl1pPr>
          </a:lstStyle>
          <a:p>
            <a:pPr lvl="0"/>
            <a:r>
              <a:rPr lang="en-AU" dirty="0"/>
              <a:t>Other information, 28pt</a:t>
            </a:r>
            <a:endParaRPr lang="en-US" dirty="0"/>
          </a:p>
        </p:txBody>
      </p:sp>
    </p:spTree>
    <p:extLst>
      <p:ext uri="{BB962C8B-B14F-4D97-AF65-F5344CB8AC3E}">
        <p14:creationId xmlns:p14="http://schemas.microsoft.com/office/powerpoint/2010/main" val="394483880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B3E39EC-4BE2-4DEA-81C0-4ABC0AAB4AC0}" type="slidenum">
              <a:rPr lang="en-AU" smtClean="0"/>
              <a:t>‹#›</a:t>
            </a:fld>
            <a:endParaRPr lang="en-AU" dirty="0"/>
          </a:p>
        </p:txBody>
      </p:sp>
      <p:sp>
        <p:nvSpPr>
          <p:cNvPr id="5" name="TextBox 4"/>
          <p:cNvSpPr txBox="1"/>
          <p:nvPr userDrawn="1"/>
        </p:nvSpPr>
        <p:spPr>
          <a:xfrm>
            <a:off x="623392" y="320002"/>
            <a:ext cx="10972800" cy="430887"/>
          </a:xfrm>
          <a:prstGeom prst="rect">
            <a:avLst/>
          </a:prstGeom>
          <a:noFill/>
        </p:spPr>
        <p:txBody>
          <a:bodyPr wrap="square" lIns="0" tIns="0" rIns="0" bIns="0" rtlCol="0" anchor="ctr">
            <a:spAutoFit/>
          </a:bodyPr>
          <a:lstStyle/>
          <a:p>
            <a:r>
              <a:rPr lang="en-AU" sz="2800" b="1" baseline="0" dirty="0">
                <a:solidFill>
                  <a:srgbClr val="00338D"/>
                </a:solidFill>
                <a:latin typeface="Arial" panose="020B0604020202020204" pitchFamily="34" charset="0"/>
                <a:cs typeface="Arial" panose="020B0604020202020204" pitchFamily="34" charset="0"/>
              </a:rPr>
              <a:t>Agenda</a:t>
            </a:r>
            <a:endParaRPr lang="en-AU" sz="2800" b="1" dirty="0">
              <a:solidFill>
                <a:srgbClr val="00338D"/>
              </a:solidFill>
              <a:latin typeface="Arial" panose="020B0604020202020204" pitchFamily="34" charset="0"/>
              <a:cs typeface="Arial" panose="020B0604020202020204" pitchFamily="34" charset="0"/>
            </a:endParaRPr>
          </a:p>
        </p:txBody>
      </p:sp>
      <p:sp>
        <p:nvSpPr>
          <p:cNvPr id="7" name="Content Placeholder 2"/>
          <p:cNvSpPr>
            <a:spLocks noGrp="1"/>
          </p:cNvSpPr>
          <p:nvPr>
            <p:ph idx="1"/>
          </p:nvPr>
        </p:nvSpPr>
        <p:spPr>
          <a:xfrm>
            <a:off x="609600" y="1053264"/>
            <a:ext cx="10972800" cy="4896000"/>
          </a:xfrm>
        </p:spPr>
        <p:txBody>
          <a:bodyPr>
            <a:noAutofit/>
          </a:bodyPr>
          <a:lstStyle>
            <a:lvl1pPr marL="514350" indent="-514350">
              <a:spcBef>
                <a:spcPts val="600"/>
              </a:spcBef>
              <a:spcAft>
                <a:spcPts val="0"/>
              </a:spcAft>
              <a:buFont typeface="+mj-lt"/>
              <a:buAutoNum type="arabicPeriod"/>
              <a:defRPr sz="2800">
                <a:solidFill>
                  <a:schemeClr val="tx1"/>
                </a:solidFill>
              </a:defRPr>
            </a:lvl1pPr>
            <a:lvl2pPr marL="828000">
              <a:spcBef>
                <a:spcPts val="600"/>
              </a:spcBef>
              <a:defRPr>
                <a:solidFill>
                  <a:schemeClr val="tx1"/>
                </a:solidFill>
              </a:defRPr>
            </a:lvl2pPr>
            <a:lvl3pPr marL="1152000">
              <a:spcBef>
                <a:spcPts val="600"/>
              </a:spcBef>
              <a:defRPr>
                <a:solidFill>
                  <a:schemeClr val="tx1"/>
                </a:solidFill>
              </a:defRPr>
            </a:lvl3pPr>
            <a:lvl4pPr marL="1512000">
              <a:spcBef>
                <a:spcPts val="600"/>
              </a:spcBef>
              <a:defRPr sz="2000">
                <a:solidFill>
                  <a:schemeClr val="tx1"/>
                </a:solidFill>
              </a:defRPr>
            </a:lvl4pPr>
            <a:lvl5pPr marL="1836000">
              <a:spcBef>
                <a:spcPts val="600"/>
              </a:spcBef>
              <a:defRPr sz="20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a:p>
            <a:pPr lvl="0"/>
            <a:endParaRPr lang="en-US" dirty="0"/>
          </a:p>
        </p:txBody>
      </p:sp>
    </p:spTree>
    <p:extLst>
      <p:ext uri="{BB962C8B-B14F-4D97-AF65-F5344CB8AC3E}">
        <p14:creationId xmlns:p14="http://schemas.microsoft.com/office/powerpoint/2010/main" val="67986270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Safety Minute">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053264"/>
            <a:ext cx="10972800" cy="4896000"/>
          </a:xfrm>
        </p:spPr>
        <p:txBody>
          <a:bodyPr>
            <a:noAutofit/>
          </a:bodyPr>
          <a:lstStyle>
            <a:lvl1pPr marL="324000" indent="-324000">
              <a:spcBef>
                <a:spcPts val="600"/>
              </a:spcBef>
              <a:spcAft>
                <a:spcPts val="0"/>
              </a:spcAft>
              <a:buFont typeface="Arial" panose="020B0604020202020204" pitchFamily="34" charset="0"/>
              <a:buChar char="•"/>
              <a:defRPr sz="2800">
                <a:solidFill>
                  <a:schemeClr val="tx1"/>
                </a:solidFill>
              </a:defRPr>
            </a:lvl1pPr>
            <a:lvl2pPr marL="684000">
              <a:spcBef>
                <a:spcPts val="600"/>
              </a:spcBef>
              <a:defRPr>
                <a:solidFill>
                  <a:schemeClr val="tx1"/>
                </a:solidFill>
              </a:defRPr>
            </a:lvl2pPr>
            <a:lvl3pPr marL="1008000">
              <a:spcBef>
                <a:spcPts val="600"/>
              </a:spcBef>
              <a:defRPr>
                <a:solidFill>
                  <a:schemeClr val="tx1"/>
                </a:solidFill>
              </a:defRPr>
            </a:lvl3pPr>
            <a:lvl4pPr marL="1404000">
              <a:spcBef>
                <a:spcPts val="600"/>
              </a:spcBef>
              <a:defRPr sz="2000">
                <a:solidFill>
                  <a:schemeClr val="tx1"/>
                </a:solidFill>
              </a:defRPr>
            </a:lvl4pPr>
            <a:lvl5pPr marL="1728000">
              <a:spcBef>
                <a:spcPts val="600"/>
              </a:spcBef>
              <a:defRPr sz="20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a:p>
            <a:pPr lvl="0"/>
            <a:endParaRPr lang="en-US" dirty="0"/>
          </a:p>
        </p:txBody>
      </p:sp>
      <p:sp>
        <p:nvSpPr>
          <p:cNvPr id="6" name="Slide Number Placeholder 5"/>
          <p:cNvSpPr>
            <a:spLocks noGrp="1"/>
          </p:cNvSpPr>
          <p:nvPr>
            <p:ph type="sldNum" sz="quarter" idx="12"/>
          </p:nvPr>
        </p:nvSpPr>
        <p:spPr/>
        <p:txBody>
          <a:bodyPr/>
          <a:lstStyle/>
          <a:p>
            <a:fld id="{9B3E39EC-4BE2-4DEA-81C0-4ABC0AAB4AC0}" type="slidenum">
              <a:rPr lang="en-AU" smtClean="0"/>
              <a:t>‹#›</a:t>
            </a:fld>
            <a:endParaRPr lang="en-AU" dirty="0"/>
          </a:p>
        </p:txBody>
      </p:sp>
      <p:sp>
        <p:nvSpPr>
          <p:cNvPr id="5" name="TextBox 4"/>
          <p:cNvSpPr txBox="1"/>
          <p:nvPr userDrawn="1"/>
        </p:nvSpPr>
        <p:spPr>
          <a:xfrm>
            <a:off x="623392" y="320002"/>
            <a:ext cx="10972800" cy="430887"/>
          </a:xfrm>
          <a:prstGeom prst="rect">
            <a:avLst/>
          </a:prstGeom>
          <a:noFill/>
        </p:spPr>
        <p:txBody>
          <a:bodyPr wrap="square" lIns="0" tIns="0" rIns="0" bIns="0" rtlCol="0" anchor="ctr">
            <a:spAutoFit/>
          </a:bodyPr>
          <a:lstStyle/>
          <a:p>
            <a:r>
              <a:rPr lang="en-AU" sz="2800" b="1" baseline="0" dirty="0">
                <a:solidFill>
                  <a:srgbClr val="00338D"/>
                </a:solidFill>
                <a:latin typeface="Arial" panose="020B0604020202020204" pitchFamily="34" charset="0"/>
                <a:cs typeface="Arial" panose="020B0604020202020204" pitchFamily="34" charset="0"/>
              </a:rPr>
              <a:t>Safety Minute</a:t>
            </a:r>
            <a:endParaRPr lang="en-AU" sz="2800" b="1" dirty="0">
              <a:solidFill>
                <a:srgbClr val="00338D"/>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1125149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 preserve="1">
  <p:cSld name="Title and Content -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2800"/>
            </a:lvl1pPr>
          </a:lstStyle>
          <a:p>
            <a:r>
              <a:rPr lang="en-US" dirty="0"/>
              <a:t>Click to add title</a:t>
            </a:r>
            <a:endParaRPr lang="en-AU" dirty="0"/>
          </a:p>
        </p:txBody>
      </p:sp>
      <p:sp>
        <p:nvSpPr>
          <p:cNvPr id="3" name="Content Placeholder 2"/>
          <p:cNvSpPr>
            <a:spLocks noGrp="1"/>
          </p:cNvSpPr>
          <p:nvPr>
            <p:ph idx="1"/>
          </p:nvPr>
        </p:nvSpPr>
        <p:spPr>
          <a:xfrm>
            <a:off x="609600" y="1053264"/>
            <a:ext cx="10972800" cy="4896000"/>
          </a:xfrm>
        </p:spPr>
        <p:txBody>
          <a:bodyPr>
            <a:noAutofit/>
          </a:bodyPr>
          <a:lstStyle>
            <a:lvl1pPr marL="324000" indent="-324000">
              <a:spcBef>
                <a:spcPts val="600"/>
              </a:spcBef>
              <a:spcAft>
                <a:spcPts val="0"/>
              </a:spcAft>
              <a:buFont typeface="Arial" panose="020B0604020202020204" pitchFamily="34" charset="0"/>
              <a:buChar char="•"/>
              <a:defRPr sz="2800">
                <a:solidFill>
                  <a:schemeClr val="tx1"/>
                </a:solidFill>
              </a:defRPr>
            </a:lvl1pPr>
            <a:lvl2pPr marL="684000">
              <a:spcBef>
                <a:spcPts val="600"/>
              </a:spcBef>
              <a:defRPr>
                <a:solidFill>
                  <a:schemeClr val="tx1"/>
                </a:solidFill>
              </a:defRPr>
            </a:lvl2pPr>
            <a:lvl3pPr marL="1008000">
              <a:spcBef>
                <a:spcPts val="600"/>
              </a:spcBef>
              <a:defRPr>
                <a:solidFill>
                  <a:schemeClr val="tx1"/>
                </a:solidFill>
              </a:defRPr>
            </a:lvl3pPr>
            <a:lvl4pPr marL="1404000">
              <a:spcBef>
                <a:spcPts val="600"/>
              </a:spcBef>
              <a:defRPr sz="2000">
                <a:solidFill>
                  <a:schemeClr val="tx1"/>
                </a:solidFill>
              </a:defRPr>
            </a:lvl4pPr>
            <a:lvl5pPr marL="1728000">
              <a:spcBef>
                <a:spcPts val="600"/>
              </a:spcBef>
              <a:defRPr sz="20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a:p>
            <a:pPr lvl="0"/>
            <a:endParaRPr lang="en-US" dirty="0"/>
          </a:p>
        </p:txBody>
      </p:sp>
      <p:sp>
        <p:nvSpPr>
          <p:cNvPr id="6" name="Slide Number Placeholder 5"/>
          <p:cNvSpPr>
            <a:spLocks noGrp="1"/>
          </p:cNvSpPr>
          <p:nvPr>
            <p:ph type="sldNum" sz="quarter" idx="12"/>
          </p:nvPr>
        </p:nvSpPr>
        <p:spPr/>
        <p:txBody>
          <a:bodyPr/>
          <a:lstStyle/>
          <a:p>
            <a:fld id="{9B3E39EC-4BE2-4DEA-81C0-4ABC0AAB4AC0}" type="slidenum">
              <a:rPr lang="en-AU" smtClean="0"/>
              <a:t>‹#›</a:t>
            </a:fld>
            <a:endParaRPr lang="en-AU" dirty="0"/>
          </a:p>
        </p:txBody>
      </p:sp>
    </p:spTree>
    <p:extLst>
      <p:ext uri="{BB962C8B-B14F-4D97-AF65-F5344CB8AC3E}">
        <p14:creationId xmlns:p14="http://schemas.microsoft.com/office/powerpoint/2010/main" val="6224433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 Number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1" y="258387"/>
            <a:ext cx="10970508" cy="568800"/>
          </a:xfrm>
        </p:spPr>
        <p:txBody>
          <a:bodyPr>
            <a:normAutofit/>
          </a:bodyPr>
          <a:lstStyle>
            <a:lvl1pPr>
              <a:defRPr sz="2800"/>
            </a:lvl1pPr>
          </a:lstStyle>
          <a:p>
            <a:r>
              <a:rPr lang="en-US" dirty="0"/>
              <a:t>Click to add title</a:t>
            </a:r>
            <a:endParaRPr lang="en-AU" dirty="0"/>
          </a:p>
        </p:txBody>
      </p:sp>
      <p:sp>
        <p:nvSpPr>
          <p:cNvPr id="3" name="Content Placeholder 2"/>
          <p:cNvSpPr>
            <a:spLocks noGrp="1"/>
          </p:cNvSpPr>
          <p:nvPr>
            <p:ph idx="1"/>
          </p:nvPr>
        </p:nvSpPr>
        <p:spPr>
          <a:xfrm>
            <a:off x="609600" y="1053264"/>
            <a:ext cx="10972800" cy="4896000"/>
          </a:xfrm>
        </p:spPr>
        <p:txBody>
          <a:bodyPr>
            <a:noAutofit/>
          </a:bodyPr>
          <a:lstStyle>
            <a:lvl1pPr marL="514350" indent="-514350">
              <a:spcBef>
                <a:spcPts val="600"/>
              </a:spcBef>
              <a:spcAft>
                <a:spcPts val="0"/>
              </a:spcAft>
              <a:buFont typeface="+mj-lt"/>
              <a:buAutoNum type="arabicPeriod"/>
              <a:defRPr sz="2800">
                <a:solidFill>
                  <a:schemeClr val="tx1"/>
                </a:solidFill>
              </a:defRPr>
            </a:lvl1pPr>
            <a:lvl2pPr marL="853200" indent="-457200">
              <a:spcBef>
                <a:spcPts val="600"/>
              </a:spcBef>
              <a:buFont typeface="+mj-lt"/>
              <a:buAutoNum type="arabicPeriod"/>
              <a:defRPr>
                <a:solidFill>
                  <a:schemeClr val="tx1"/>
                </a:solidFill>
              </a:defRPr>
            </a:lvl2pPr>
            <a:lvl3pPr marL="1177200" indent="-457200">
              <a:spcBef>
                <a:spcPts val="600"/>
              </a:spcBef>
              <a:buFont typeface="+mj-lt"/>
              <a:buAutoNum type="arabicPeriod"/>
              <a:defRPr>
                <a:solidFill>
                  <a:schemeClr val="tx1"/>
                </a:solidFill>
              </a:defRPr>
            </a:lvl3pPr>
            <a:lvl4pPr marL="1573200" indent="-457200">
              <a:spcBef>
                <a:spcPts val="600"/>
              </a:spcBef>
              <a:buFont typeface="+mj-lt"/>
              <a:buAutoNum type="arabicPeriod"/>
              <a:defRPr>
                <a:solidFill>
                  <a:schemeClr val="tx1"/>
                </a:solidFill>
              </a:defRPr>
            </a:lvl4pPr>
            <a:lvl5pPr marL="1897200" indent="-457200">
              <a:spcBef>
                <a:spcPts val="600"/>
              </a:spcBef>
              <a:buFont typeface="+mj-lt"/>
              <a:buAutoNum type="arabicPeriod"/>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0"/>
            <a:endParaRPr lang="en-US" dirty="0"/>
          </a:p>
        </p:txBody>
      </p:sp>
      <p:sp>
        <p:nvSpPr>
          <p:cNvPr id="6" name="Slide Number Placeholder 5"/>
          <p:cNvSpPr>
            <a:spLocks noGrp="1"/>
          </p:cNvSpPr>
          <p:nvPr>
            <p:ph type="sldNum" sz="quarter" idx="12"/>
          </p:nvPr>
        </p:nvSpPr>
        <p:spPr/>
        <p:txBody>
          <a:bodyPr/>
          <a:lstStyle/>
          <a:p>
            <a:fld id="{9B3E39EC-4BE2-4DEA-81C0-4ABC0AAB4AC0}" type="slidenum">
              <a:rPr lang="en-AU" smtClean="0"/>
              <a:t>‹#›</a:t>
            </a:fld>
            <a:endParaRPr lang="en-AU" dirty="0"/>
          </a:p>
        </p:txBody>
      </p:sp>
    </p:spTree>
    <p:extLst>
      <p:ext uri="{BB962C8B-B14F-4D97-AF65-F5344CB8AC3E}">
        <p14:creationId xmlns:p14="http://schemas.microsoft.com/office/powerpoint/2010/main" val="17355570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AU" dirty="0"/>
          </a:p>
        </p:txBody>
      </p:sp>
      <p:sp>
        <p:nvSpPr>
          <p:cNvPr id="7" name="Slide Number Placeholder 6"/>
          <p:cNvSpPr>
            <a:spLocks noGrp="1"/>
          </p:cNvSpPr>
          <p:nvPr>
            <p:ph type="sldNum" sz="quarter" idx="12"/>
          </p:nvPr>
        </p:nvSpPr>
        <p:spPr/>
        <p:txBody>
          <a:bodyPr/>
          <a:lstStyle/>
          <a:p>
            <a:fld id="{9B3E39EC-4BE2-4DEA-81C0-4ABC0AAB4AC0}" type="slidenum">
              <a:rPr lang="en-AU" smtClean="0"/>
              <a:t>‹#›</a:t>
            </a:fld>
            <a:endParaRPr lang="en-AU" dirty="0"/>
          </a:p>
        </p:txBody>
      </p:sp>
      <p:sp>
        <p:nvSpPr>
          <p:cNvPr id="8" name="Content Placeholder 2"/>
          <p:cNvSpPr>
            <a:spLocks noGrp="1"/>
          </p:cNvSpPr>
          <p:nvPr>
            <p:ph sz="half" idx="1"/>
          </p:nvPr>
        </p:nvSpPr>
        <p:spPr>
          <a:xfrm>
            <a:off x="604011" y="1052736"/>
            <a:ext cx="5390389" cy="4896544"/>
          </a:xfrm>
        </p:spPr>
        <p:txBody>
          <a:bodyPr>
            <a:no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9" name="Content Placeholder 3"/>
          <p:cNvSpPr>
            <a:spLocks noGrp="1"/>
          </p:cNvSpPr>
          <p:nvPr>
            <p:ph sz="half" idx="2"/>
          </p:nvPr>
        </p:nvSpPr>
        <p:spPr>
          <a:xfrm>
            <a:off x="6192011" y="1052736"/>
            <a:ext cx="5390389" cy="4896544"/>
          </a:xfrm>
        </p:spPr>
        <p:txBody>
          <a:bodyPr>
            <a:no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1517038336"/>
      </p:ext>
    </p:extLst>
  </p:cSld>
  <p:clrMapOvr>
    <a:masterClrMapping/>
  </p:clrMapOvr>
  <p:extLst>
    <p:ext uri="{DCECCB84-F9BA-43D5-87BE-67443E8EF086}">
      <p15:sldGuideLst xmlns:p15="http://schemas.microsoft.com/office/powerpoint/2012/main">
        <p15:guide id="1" pos="2880">
          <p15:clr>
            <a:srgbClr val="FBAE40"/>
          </p15:clr>
        </p15:guide>
        <p15:guide id="2" orient="horz" pos="2160">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AU" dirty="0"/>
          </a:p>
        </p:txBody>
      </p:sp>
      <p:sp>
        <p:nvSpPr>
          <p:cNvPr id="3" name="Text Placeholder 2"/>
          <p:cNvSpPr>
            <a:spLocks noGrp="1"/>
          </p:cNvSpPr>
          <p:nvPr>
            <p:ph type="body" idx="1"/>
          </p:nvPr>
        </p:nvSpPr>
        <p:spPr>
          <a:xfrm>
            <a:off x="609600" y="1052736"/>
            <a:ext cx="5386917" cy="668642"/>
          </a:xfrm>
        </p:spPr>
        <p:txBody>
          <a:bodyPr anchor="t" anchorCtr="0">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08243" y="1772816"/>
            <a:ext cx="5388275" cy="4176464"/>
          </a:xfrm>
        </p:spPr>
        <p:txBody>
          <a:bodyPr>
            <a:noAutofit/>
          </a:bodyPr>
          <a:lstStyle>
            <a:lvl1pPr>
              <a:defRPr sz="1800"/>
            </a:lvl1pPr>
            <a:lvl2pPr>
              <a:buClr>
                <a:srgbClr val="6C6F70"/>
              </a:buClr>
              <a:defRPr sz="1800"/>
            </a:lvl2pPr>
            <a:lvl3pPr>
              <a:buClr>
                <a:srgbClr val="6C6F70"/>
              </a:buClr>
              <a:defRPr sz="1800"/>
            </a:lvl3pPr>
            <a:lvl4pPr>
              <a:buClr>
                <a:srgbClr val="6C6F70"/>
              </a:buClr>
              <a:defRPr sz="1800"/>
            </a:lvl4pPr>
            <a:lvl5pPr>
              <a:buClr>
                <a:srgbClr val="6C6F70"/>
              </a:buClr>
              <a:defRPr sz="18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Text Placeholder 4"/>
          <p:cNvSpPr>
            <a:spLocks noGrp="1"/>
          </p:cNvSpPr>
          <p:nvPr>
            <p:ph type="body" sz="quarter" idx="3"/>
          </p:nvPr>
        </p:nvSpPr>
        <p:spPr>
          <a:xfrm>
            <a:off x="6193369" y="1052736"/>
            <a:ext cx="5389033" cy="668642"/>
          </a:xfrm>
        </p:spPr>
        <p:txBody>
          <a:bodyPr anchor="t" anchorCtr="0">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2011" y="1772816"/>
            <a:ext cx="5390391" cy="4176464"/>
          </a:xfrm>
        </p:spPr>
        <p:txBody>
          <a:bodyPr>
            <a:noAutofit/>
          </a:bodyPr>
          <a:lstStyle>
            <a:lvl1pPr>
              <a:defRPr sz="1800"/>
            </a:lvl1pPr>
            <a:lvl2pPr>
              <a:buClr>
                <a:srgbClr val="6C6F70"/>
              </a:buClr>
              <a:defRPr sz="1800"/>
            </a:lvl2pPr>
            <a:lvl3pPr>
              <a:buClr>
                <a:srgbClr val="6C6F70"/>
              </a:buClr>
              <a:defRPr sz="1800"/>
            </a:lvl3pPr>
            <a:lvl4pPr>
              <a:buClr>
                <a:srgbClr val="6C6F70"/>
              </a:buClr>
              <a:defRPr sz="1800"/>
            </a:lvl4pPr>
            <a:lvl5pPr>
              <a:buClr>
                <a:srgbClr val="6C6F70"/>
              </a:buClr>
              <a:defRPr sz="18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9" name="Slide Number Placeholder 8"/>
          <p:cNvSpPr>
            <a:spLocks noGrp="1"/>
          </p:cNvSpPr>
          <p:nvPr>
            <p:ph type="sldNum" sz="quarter" idx="12"/>
          </p:nvPr>
        </p:nvSpPr>
        <p:spPr/>
        <p:txBody>
          <a:bodyPr/>
          <a:lstStyle/>
          <a:p>
            <a:fld id="{9B3E39EC-4BE2-4DEA-81C0-4ABC0AAB4AC0}" type="slidenum">
              <a:rPr lang="en-AU" smtClean="0"/>
              <a:t>‹#›</a:t>
            </a:fld>
            <a:endParaRPr lang="en-AU" dirty="0"/>
          </a:p>
        </p:txBody>
      </p:sp>
    </p:spTree>
    <p:extLst>
      <p:ext uri="{BB962C8B-B14F-4D97-AF65-F5344CB8AC3E}">
        <p14:creationId xmlns:p14="http://schemas.microsoft.com/office/powerpoint/2010/main" val="392199559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AU" dirty="0"/>
          </a:p>
        </p:txBody>
      </p:sp>
      <p:sp>
        <p:nvSpPr>
          <p:cNvPr id="5" name="Slide Number Placeholder 4"/>
          <p:cNvSpPr>
            <a:spLocks noGrp="1"/>
          </p:cNvSpPr>
          <p:nvPr>
            <p:ph type="sldNum" sz="quarter" idx="12"/>
          </p:nvPr>
        </p:nvSpPr>
        <p:spPr/>
        <p:txBody>
          <a:bodyPr/>
          <a:lstStyle/>
          <a:p>
            <a:fld id="{9B3E39EC-4BE2-4DEA-81C0-4ABC0AAB4AC0}" type="slidenum">
              <a:rPr lang="en-AU" smtClean="0"/>
              <a:t>‹#›</a:t>
            </a:fld>
            <a:endParaRPr lang="en-AU" dirty="0"/>
          </a:p>
        </p:txBody>
      </p:sp>
    </p:spTree>
    <p:extLst>
      <p:ext uri="{BB962C8B-B14F-4D97-AF65-F5344CB8AC3E}">
        <p14:creationId xmlns:p14="http://schemas.microsoft.com/office/powerpoint/2010/main" val="348616336"/>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AU" dirty="0"/>
          </a:p>
        </p:txBody>
      </p:sp>
      <p:sp>
        <p:nvSpPr>
          <p:cNvPr id="3" name="Slide Number Placeholder 2"/>
          <p:cNvSpPr>
            <a:spLocks noGrp="1"/>
          </p:cNvSpPr>
          <p:nvPr>
            <p:ph type="sldNum" sz="quarter" idx="10"/>
          </p:nvPr>
        </p:nvSpPr>
        <p:spPr/>
        <p:txBody>
          <a:bodyPr/>
          <a:lstStyle/>
          <a:p>
            <a:fld id="{9B3E39EC-4BE2-4DEA-81C0-4ABC0AAB4AC0}" type="slidenum">
              <a:rPr lang="en-AU" smtClean="0"/>
              <a:pPr/>
              <a:t>‹#›</a:t>
            </a:fld>
            <a:endParaRPr lang="en-AU" dirty="0"/>
          </a:p>
        </p:txBody>
      </p:sp>
      <p:sp>
        <p:nvSpPr>
          <p:cNvPr id="4" name="Content Placeholder 2"/>
          <p:cNvSpPr>
            <a:spLocks noGrp="1"/>
          </p:cNvSpPr>
          <p:nvPr>
            <p:ph idx="1"/>
          </p:nvPr>
        </p:nvSpPr>
        <p:spPr>
          <a:xfrm>
            <a:off x="4751851" y="1052736"/>
            <a:ext cx="6830551" cy="4896544"/>
          </a:xfrm>
        </p:spPr>
        <p:txBody>
          <a:bodyPr>
            <a:noAutofit/>
          </a:bodyPr>
          <a:lstStyle>
            <a:lvl1pPr>
              <a:defRPr sz="1800"/>
            </a:lvl1pPr>
            <a:lvl2pPr>
              <a:buClr>
                <a:srgbClr val="6C6F70"/>
              </a:buClr>
              <a:defRPr sz="1800"/>
            </a:lvl2pPr>
            <a:lvl3pPr>
              <a:buClr>
                <a:srgbClr val="6C6F70"/>
              </a:buClr>
              <a:defRPr sz="1800"/>
            </a:lvl3pPr>
            <a:lvl4pPr>
              <a:buClr>
                <a:srgbClr val="6C6F70"/>
              </a:buClr>
              <a:defRPr sz="1800"/>
            </a:lvl4pPr>
            <a:lvl5pPr>
              <a:buClr>
                <a:srgbClr val="6C6F70"/>
              </a:buClr>
              <a:defRPr sz="18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Text Placeholder 3"/>
          <p:cNvSpPr>
            <a:spLocks noGrp="1"/>
          </p:cNvSpPr>
          <p:nvPr>
            <p:ph type="body" sz="half" idx="2"/>
          </p:nvPr>
        </p:nvSpPr>
        <p:spPr>
          <a:xfrm>
            <a:off x="600841" y="1052736"/>
            <a:ext cx="4019844" cy="489654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150260367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Content with 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AU" dirty="0"/>
          </a:p>
        </p:txBody>
      </p:sp>
      <p:sp>
        <p:nvSpPr>
          <p:cNvPr id="3" name="Slide Number Placeholder 2"/>
          <p:cNvSpPr>
            <a:spLocks noGrp="1"/>
          </p:cNvSpPr>
          <p:nvPr>
            <p:ph type="sldNum" sz="quarter" idx="10"/>
          </p:nvPr>
        </p:nvSpPr>
        <p:spPr/>
        <p:txBody>
          <a:bodyPr/>
          <a:lstStyle/>
          <a:p>
            <a:fld id="{9B3E39EC-4BE2-4DEA-81C0-4ABC0AAB4AC0}" type="slidenum">
              <a:rPr lang="en-AU" smtClean="0"/>
              <a:pPr/>
              <a:t>‹#›</a:t>
            </a:fld>
            <a:endParaRPr lang="en-AU" dirty="0"/>
          </a:p>
        </p:txBody>
      </p:sp>
      <p:sp>
        <p:nvSpPr>
          <p:cNvPr id="5" name="Content Placeholder 2"/>
          <p:cNvSpPr>
            <a:spLocks noGrp="1"/>
          </p:cNvSpPr>
          <p:nvPr>
            <p:ph idx="1"/>
          </p:nvPr>
        </p:nvSpPr>
        <p:spPr>
          <a:xfrm>
            <a:off x="609600" y="1052736"/>
            <a:ext cx="7214592" cy="4885852"/>
          </a:xfrm>
        </p:spPr>
        <p:txBody>
          <a:bodyPr/>
          <a:lstStyle>
            <a:lvl1pPr>
              <a:spcBef>
                <a:spcPts val="600"/>
              </a:spcBef>
              <a:spcAft>
                <a:spcPts val="0"/>
              </a:spcAft>
              <a:defRPr>
                <a:solidFill>
                  <a:schemeClr val="tx1"/>
                </a:solidFill>
              </a:defRPr>
            </a:lvl1pPr>
            <a:lvl2pPr>
              <a:spcBef>
                <a:spcPts val="600"/>
              </a:spcBef>
              <a:buClr>
                <a:srgbClr val="6C6F70"/>
              </a:buClr>
              <a:defRPr>
                <a:solidFill>
                  <a:schemeClr val="tx1"/>
                </a:solidFill>
              </a:defRPr>
            </a:lvl2pPr>
            <a:lvl3pPr>
              <a:spcBef>
                <a:spcPts val="600"/>
              </a:spcBef>
              <a:buClr>
                <a:srgbClr val="6C6F70"/>
              </a:buClr>
              <a:defRPr>
                <a:solidFill>
                  <a:schemeClr val="tx1"/>
                </a:solidFill>
              </a:defRPr>
            </a:lvl3pPr>
            <a:lvl4pPr>
              <a:spcBef>
                <a:spcPts val="600"/>
              </a:spcBef>
              <a:buClr>
                <a:srgbClr val="6C6F70"/>
              </a:buClr>
              <a:defRPr>
                <a:solidFill>
                  <a:schemeClr val="tx1"/>
                </a:solidFill>
              </a:defRPr>
            </a:lvl4pPr>
            <a:lvl5pPr>
              <a:spcBef>
                <a:spcPts val="600"/>
              </a:spcBef>
              <a:buClr>
                <a:srgbClr val="6C6F70"/>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Picture Placeholder 2"/>
          <p:cNvSpPr>
            <a:spLocks noGrp="1"/>
          </p:cNvSpPr>
          <p:nvPr>
            <p:ph type="pic" sz="quarter" idx="14"/>
          </p:nvPr>
        </p:nvSpPr>
        <p:spPr>
          <a:xfrm>
            <a:off x="8208236" y="1053000"/>
            <a:ext cx="3360373" cy="4896281"/>
          </a:xfrm>
        </p:spPr>
        <p:txBody>
          <a:bodyPr/>
          <a:lstStyle>
            <a:lvl1pPr marL="0" indent="0" algn="ctr">
              <a:buFontTx/>
              <a:buNone/>
              <a:defRPr/>
            </a:lvl1pPr>
          </a:lstStyle>
          <a:p>
            <a:r>
              <a:rPr lang="en-US" dirty="0"/>
              <a:t>Click icon to add picture</a:t>
            </a:r>
            <a:endParaRPr lang="en-AU" dirty="0"/>
          </a:p>
        </p:txBody>
      </p:sp>
    </p:spTree>
    <p:extLst>
      <p:ext uri="{BB962C8B-B14F-4D97-AF65-F5344CB8AC3E}">
        <p14:creationId xmlns:p14="http://schemas.microsoft.com/office/powerpoint/2010/main" val="400802449"/>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4 Pictur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Slide Number Placeholder 2"/>
          <p:cNvSpPr>
            <a:spLocks noGrp="1"/>
          </p:cNvSpPr>
          <p:nvPr>
            <p:ph type="sldNum" sz="quarter" idx="10"/>
          </p:nvPr>
        </p:nvSpPr>
        <p:spPr/>
        <p:txBody>
          <a:bodyPr/>
          <a:lstStyle/>
          <a:p>
            <a:fld id="{9B3E39EC-4BE2-4DEA-81C0-4ABC0AAB4AC0}" type="slidenum">
              <a:rPr lang="en-AU" smtClean="0"/>
              <a:pPr/>
              <a:t>‹#›</a:t>
            </a:fld>
            <a:endParaRPr lang="en-AU" dirty="0"/>
          </a:p>
        </p:txBody>
      </p:sp>
      <p:sp>
        <p:nvSpPr>
          <p:cNvPr id="4" name="Picture Placeholder 2"/>
          <p:cNvSpPr>
            <a:spLocks noGrp="1"/>
          </p:cNvSpPr>
          <p:nvPr>
            <p:ph type="pic" idx="1"/>
          </p:nvPr>
        </p:nvSpPr>
        <p:spPr>
          <a:xfrm>
            <a:off x="6096000" y="1052736"/>
            <a:ext cx="6096000" cy="2448272"/>
          </a:xfrm>
          <a:prstGeom prst="rect">
            <a:avLst/>
          </a:prstGeom>
        </p:spPr>
        <p:txBody>
          <a:bodyPr/>
          <a:lstStyle>
            <a:lvl1pPr marL="0" indent="0" algn="ctr">
              <a:buNone/>
              <a:defRPr sz="24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5" name="Picture Placeholder 2"/>
          <p:cNvSpPr>
            <a:spLocks noGrp="1"/>
          </p:cNvSpPr>
          <p:nvPr>
            <p:ph type="pic" idx="11"/>
          </p:nvPr>
        </p:nvSpPr>
        <p:spPr>
          <a:xfrm>
            <a:off x="0" y="1052736"/>
            <a:ext cx="6096000" cy="2448272"/>
          </a:xfrm>
          <a:prstGeom prst="rect">
            <a:avLst/>
          </a:prstGeom>
        </p:spPr>
        <p:txBody>
          <a:bodyPr/>
          <a:lstStyle>
            <a:lvl1pPr marL="0" indent="0" algn="ctr">
              <a:buNone/>
              <a:defRPr sz="24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6" name="Picture Placeholder 2"/>
          <p:cNvSpPr>
            <a:spLocks noGrp="1"/>
          </p:cNvSpPr>
          <p:nvPr>
            <p:ph type="pic" idx="12"/>
          </p:nvPr>
        </p:nvSpPr>
        <p:spPr>
          <a:xfrm>
            <a:off x="6096000" y="3501008"/>
            <a:ext cx="6096000" cy="2448272"/>
          </a:xfrm>
          <a:prstGeom prst="rect">
            <a:avLst/>
          </a:prstGeom>
        </p:spPr>
        <p:txBody>
          <a:bodyPr/>
          <a:lstStyle>
            <a:lvl1pPr marL="0" indent="0" algn="ctr">
              <a:buNone/>
              <a:defRPr sz="24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7" name="Picture Placeholder 2"/>
          <p:cNvSpPr>
            <a:spLocks noGrp="1"/>
          </p:cNvSpPr>
          <p:nvPr>
            <p:ph type="pic" idx="13"/>
          </p:nvPr>
        </p:nvSpPr>
        <p:spPr>
          <a:xfrm>
            <a:off x="0" y="3501008"/>
            <a:ext cx="6096000" cy="2448272"/>
          </a:xfrm>
          <a:prstGeom prst="rect">
            <a:avLst/>
          </a:prstGeom>
        </p:spPr>
        <p:txBody>
          <a:bodyPr/>
          <a:lstStyle>
            <a:lvl1pPr marL="0" indent="0" algn="ctr">
              <a:buNone/>
              <a:defRPr sz="24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Tree>
    <p:extLst>
      <p:ext uri="{BB962C8B-B14F-4D97-AF65-F5344CB8AC3E}">
        <p14:creationId xmlns:p14="http://schemas.microsoft.com/office/powerpoint/2010/main" val="40987769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4 Pictures with Capti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Slide Number Placeholder 2"/>
          <p:cNvSpPr>
            <a:spLocks noGrp="1"/>
          </p:cNvSpPr>
          <p:nvPr>
            <p:ph type="sldNum" sz="quarter" idx="10"/>
          </p:nvPr>
        </p:nvSpPr>
        <p:spPr/>
        <p:txBody>
          <a:bodyPr/>
          <a:lstStyle/>
          <a:p>
            <a:fld id="{9B3E39EC-4BE2-4DEA-81C0-4ABC0AAB4AC0}" type="slidenum">
              <a:rPr lang="en-AU" smtClean="0"/>
              <a:pPr/>
              <a:t>‹#›</a:t>
            </a:fld>
            <a:endParaRPr lang="en-AU" dirty="0"/>
          </a:p>
        </p:txBody>
      </p:sp>
      <p:sp>
        <p:nvSpPr>
          <p:cNvPr id="4" name="Picture Placeholder 2"/>
          <p:cNvSpPr>
            <a:spLocks noGrp="1"/>
          </p:cNvSpPr>
          <p:nvPr>
            <p:ph type="pic" idx="1"/>
          </p:nvPr>
        </p:nvSpPr>
        <p:spPr>
          <a:xfrm>
            <a:off x="6096000" y="1052736"/>
            <a:ext cx="6096000" cy="2232248"/>
          </a:xfrm>
          <a:prstGeom prst="rect">
            <a:avLst/>
          </a:prstGeom>
        </p:spPr>
        <p:txBody>
          <a:bodyPr/>
          <a:lstStyle>
            <a:lvl1pPr marL="0" indent="0" algn="ctr">
              <a:buNone/>
              <a:defRPr sz="24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5" name="Picture Placeholder 2"/>
          <p:cNvSpPr>
            <a:spLocks noGrp="1"/>
          </p:cNvSpPr>
          <p:nvPr>
            <p:ph type="pic" idx="11"/>
          </p:nvPr>
        </p:nvSpPr>
        <p:spPr>
          <a:xfrm>
            <a:off x="0" y="1052736"/>
            <a:ext cx="6096000" cy="2232248"/>
          </a:xfrm>
          <a:prstGeom prst="rect">
            <a:avLst/>
          </a:prstGeom>
        </p:spPr>
        <p:txBody>
          <a:bodyPr/>
          <a:lstStyle>
            <a:lvl1pPr marL="0" indent="0" algn="ctr">
              <a:buNone/>
              <a:defRPr sz="24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6" name="Picture Placeholder 2"/>
          <p:cNvSpPr>
            <a:spLocks noGrp="1"/>
          </p:cNvSpPr>
          <p:nvPr>
            <p:ph type="pic" idx="12"/>
          </p:nvPr>
        </p:nvSpPr>
        <p:spPr>
          <a:xfrm>
            <a:off x="6096000" y="3501008"/>
            <a:ext cx="6096000" cy="2232248"/>
          </a:xfrm>
          <a:prstGeom prst="rect">
            <a:avLst/>
          </a:prstGeom>
        </p:spPr>
        <p:txBody>
          <a:bodyPr/>
          <a:lstStyle>
            <a:lvl1pPr marL="0" indent="0" algn="ctr">
              <a:buNone/>
              <a:defRPr sz="24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7" name="Picture Placeholder 2"/>
          <p:cNvSpPr>
            <a:spLocks noGrp="1"/>
          </p:cNvSpPr>
          <p:nvPr>
            <p:ph type="pic" idx="13"/>
          </p:nvPr>
        </p:nvSpPr>
        <p:spPr>
          <a:xfrm>
            <a:off x="0" y="3501008"/>
            <a:ext cx="6096000" cy="2232248"/>
          </a:xfrm>
          <a:prstGeom prst="rect">
            <a:avLst/>
          </a:prstGeom>
        </p:spPr>
        <p:txBody>
          <a:bodyPr/>
          <a:lstStyle>
            <a:lvl1pPr marL="0" indent="0" algn="ctr">
              <a:buNone/>
              <a:defRPr sz="24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8" name="Rectangle 7"/>
          <p:cNvSpPr/>
          <p:nvPr userDrawn="1"/>
        </p:nvSpPr>
        <p:spPr bwMode="black">
          <a:xfrm>
            <a:off x="0" y="3284984"/>
            <a:ext cx="12192000" cy="2160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9" name="Rectangle 8"/>
          <p:cNvSpPr/>
          <p:nvPr userDrawn="1"/>
        </p:nvSpPr>
        <p:spPr bwMode="black">
          <a:xfrm>
            <a:off x="0" y="5733256"/>
            <a:ext cx="12192000" cy="2160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10" name="Text Placeholder 11"/>
          <p:cNvSpPr>
            <a:spLocks noGrp="1"/>
          </p:cNvSpPr>
          <p:nvPr>
            <p:ph type="body" sz="quarter" idx="14"/>
          </p:nvPr>
        </p:nvSpPr>
        <p:spPr bwMode="white">
          <a:xfrm>
            <a:off x="635001" y="3279747"/>
            <a:ext cx="5160433" cy="215900"/>
          </a:xfrm>
          <a:prstGeom prst="rect">
            <a:avLst/>
          </a:prstGeom>
        </p:spPr>
        <p:txBody>
          <a:bodyPr lIns="0" tIns="0" rIns="0" bIns="0" anchor="ctr" anchorCtr="0"/>
          <a:lstStyle>
            <a:lvl1pPr marL="0" indent="0">
              <a:buFontTx/>
              <a:buNone/>
              <a:defRPr sz="900" baseline="0">
                <a:solidFill>
                  <a:schemeClr val="bg1"/>
                </a:solidFill>
                <a:latin typeface="Arial" pitchFamily="34" charset="0"/>
                <a:cs typeface="Arial" pitchFamily="34" charset="0"/>
              </a:defRPr>
            </a:lvl1pPr>
            <a:lvl2pPr marL="457200" indent="0">
              <a:buFontTx/>
              <a:buNone/>
              <a:defRPr sz="900" baseline="0">
                <a:solidFill>
                  <a:schemeClr val="bg1"/>
                </a:solidFill>
                <a:latin typeface="Arial" pitchFamily="34" charset="0"/>
                <a:cs typeface="Arial" pitchFamily="34" charset="0"/>
              </a:defRPr>
            </a:lvl2pPr>
            <a:lvl3pPr marL="914400" indent="0">
              <a:buFontTx/>
              <a:buNone/>
              <a:defRPr sz="900" baseline="0">
                <a:solidFill>
                  <a:schemeClr val="bg1"/>
                </a:solidFill>
                <a:latin typeface="Arial" pitchFamily="34" charset="0"/>
                <a:cs typeface="Arial" pitchFamily="34" charset="0"/>
              </a:defRPr>
            </a:lvl3pPr>
            <a:lvl4pPr marL="1371600" indent="0">
              <a:buFontTx/>
              <a:buNone/>
              <a:defRPr sz="900" baseline="0">
                <a:solidFill>
                  <a:schemeClr val="bg1"/>
                </a:solidFill>
                <a:latin typeface="Arial" pitchFamily="34" charset="0"/>
                <a:cs typeface="Arial" pitchFamily="34" charset="0"/>
              </a:defRPr>
            </a:lvl4pPr>
            <a:lvl5pPr marL="1828800" indent="0">
              <a:buFontTx/>
              <a:buNone/>
              <a:defRPr sz="900" baseline="0">
                <a:solidFill>
                  <a:schemeClr val="bg1"/>
                </a:solidFill>
                <a:latin typeface="Arial" pitchFamily="34" charset="0"/>
                <a:cs typeface="Arial" pitchFamily="34" charset="0"/>
              </a:defRPr>
            </a:lvl5pPr>
          </a:lstStyle>
          <a:p>
            <a:pPr lvl="0"/>
            <a:r>
              <a:rPr lang="en-US" dirty="0"/>
              <a:t>Click to edit Master text styles</a:t>
            </a:r>
            <a:endParaRPr lang="en-AU" dirty="0"/>
          </a:p>
        </p:txBody>
      </p:sp>
      <p:sp>
        <p:nvSpPr>
          <p:cNvPr id="11" name="Text Placeholder 11"/>
          <p:cNvSpPr>
            <a:spLocks noGrp="1"/>
          </p:cNvSpPr>
          <p:nvPr>
            <p:ph type="body" sz="quarter" idx="15"/>
          </p:nvPr>
        </p:nvSpPr>
        <p:spPr bwMode="white">
          <a:xfrm>
            <a:off x="6576194" y="3284984"/>
            <a:ext cx="5160433" cy="215900"/>
          </a:xfrm>
          <a:prstGeom prst="rect">
            <a:avLst/>
          </a:prstGeom>
        </p:spPr>
        <p:txBody>
          <a:bodyPr lIns="0" tIns="0" rIns="0" bIns="0" anchor="ctr" anchorCtr="0"/>
          <a:lstStyle>
            <a:lvl1pPr marL="0" indent="0">
              <a:buFontTx/>
              <a:buNone/>
              <a:defRPr sz="900" baseline="0">
                <a:solidFill>
                  <a:schemeClr val="bg1"/>
                </a:solidFill>
                <a:latin typeface="Arial" pitchFamily="34" charset="0"/>
                <a:cs typeface="Arial" pitchFamily="34" charset="0"/>
              </a:defRPr>
            </a:lvl1pPr>
            <a:lvl2pPr marL="457200" indent="0">
              <a:buFontTx/>
              <a:buNone/>
              <a:defRPr sz="900" baseline="0">
                <a:solidFill>
                  <a:schemeClr val="bg1"/>
                </a:solidFill>
                <a:latin typeface="Arial" pitchFamily="34" charset="0"/>
                <a:cs typeface="Arial" pitchFamily="34" charset="0"/>
              </a:defRPr>
            </a:lvl2pPr>
            <a:lvl3pPr marL="914400" indent="0">
              <a:buFontTx/>
              <a:buNone/>
              <a:defRPr sz="900" baseline="0">
                <a:solidFill>
                  <a:schemeClr val="bg1"/>
                </a:solidFill>
                <a:latin typeface="Arial" pitchFamily="34" charset="0"/>
                <a:cs typeface="Arial" pitchFamily="34" charset="0"/>
              </a:defRPr>
            </a:lvl3pPr>
            <a:lvl4pPr marL="1371600" indent="0">
              <a:buFontTx/>
              <a:buNone/>
              <a:defRPr sz="900" baseline="0">
                <a:solidFill>
                  <a:schemeClr val="bg1"/>
                </a:solidFill>
                <a:latin typeface="Arial" pitchFamily="34" charset="0"/>
                <a:cs typeface="Arial" pitchFamily="34" charset="0"/>
              </a:defRPr>
            </a:lvl4pPr>
            <a:lvl5pPr marL="1828800" indent="0">
              <a:buFontTx/>
              <a:buNone/>
              <a:defRPr sz="900" baseline="0">
                <a:solidFill>
                  <a:schemeClr val="bg1"/>
                </a:solidFill>
                <a:latin typeface="Arial" pitchFamily="34" charset="0"/>
                <a:cs typeface="Arial" pitchFamily="34" charset="0"/>
              </a:defRPr>
            </a:lvl5pPr>
          </a:lstStyle>
          <a:p>
            <a:pPr lvl="0"/>
            <a:r>
              <a:rPr lang="en-US" dirty="0"/>
              <a:t>Click to edit Master text styles</a:t>
            </a:r>
            <a:endParaRPr lang="en-AU" dirty="0"/>
          </a:p>
        </p:txBody>
      </p:sp>
      <p:sp>
        <p:nvSpPr>
          <p:cNvPr id="12" name="Text Placeholder 11"/>
          <p:cNvSpPr>
            <a:spLocks noGrp="1"/>
          </p:cNvSpPr>
          <p:nvPr>
            <p:ph type="body" sz="quarter" idx="16"/>
          </p:nvPr>
        </p:nvSpPr>
        <p:spPr bwMode="white">
          <a:xfrm>
            <a:off x="635001" y="5728019"/>
            <a:ext cx="5160433" cy="215900"/>
          </a:xfrm>
          <a:prstGeom prst="rect">
            <a:avLst/>
          </a:prstGeom>
        </p:spPr>
        <p:txBody>
          <a:bodyPr lIns="0" tIns="0" rIns="0" bIns="0" anchor="ctr" anchorCtr="0"/>
          <a:lstStyle>
            <a:lvl1pPr marL="0" indent="0">
              <a:buFontTx/>
              <a:buNone/>
              <a:defRPr sz="900" baseline="0">
                <a:solidFill>
                  <a:schemeClr val="bg1"/>
                </a:solidFill>
                <a:latin typeface="Arial" pitchFamily="34" charset="0"/>
                <a:cs typeface="Arial" pitchFamily="34" charset="0"/>
              </a:defRPr>
            </a:lvl1pPr>
            <a:lvl2pPr marL="457200" indent="0">
              <a:buFontTx/>
              <a:buNone/>
              <a:defRPr sz="900" baseline="0">
                <a:solidFill>
                  <a:schemeClr val="bg1"/>
                </a:solidFill>
                <a:latin typeface="Arial" pitchFamily="34" charset="0"/>
                <a:cs typeface="Arial" pitchFamily="34" charset="0"/>
              </a:defRPr>
            </a:lvl2pPr>
            <a:lvl3pPr marL="914400" indent="0">
              <a:buFontTx/>
              <a:buNone/>
              <a:defRPr sz="900" baseline="0">
                <a:solidFill>
                  <a:schemeClr val="bg1"/>
                </a:solidFill>
                <a:latin typeface="Arial" pitchFamily="34" charset="0"/>
                <a:cs typeface="Arial" pitchFamily="34" charset="0"/>
              </a:defRPr>
            </a:lvl3pPr>
            <a:lvl4pPr marL="1371600" indent="0">
              <a:buFontTx/>
              <a:buNone/>
              <a:defRPr sz="900" baseline="0">
                <a:solidFill>
                  <a:schemeClr val="bg1"/>
                </a:solidFill>
                <a:latin typeface="Arial" pitchFamily="34" charset="0"/>
                <a:cs typeface="Arial" pitchFamily="34" charset="0"/>
              </a:defRPr>
            </a:lvl4pPr>
            <a:lvl5pPr marL="1828800" indent="0">
              <a:buFontTx/>
              <a:buNone/>
              <a:defRPr sz="900" baseline="0">
                <a:solidFill>
                  <a:schemeClr val="bg1"/>
                </a:solidFill>
                <a:latin typeface="Arial" pitchFamily="34" charset="0"/>
                <a:cs typeface="Arial" pitchFamily="34" charset="0"/>
              </a:defRPr>
            </a:lvl5pPr>
          </a:lstStyle>
          <a:p>
            <a:pPr lvl="0"/>
            <a:r>
              <a:rPr lang="en-US" dirty="0"/>
              <a:t>Click to edit Master text styles</a:t>
            </a:r>
            <a:endParaRPr lang="en-AU" dirty="0"/>
          </a:p>
        </p:txBody>
      </p:sp>
      <p:sp>
        <p:nvSpPr>
          <p:cNvPr id="13" name="Text Placeholder 11"/>
          <p:cNvSpPr>
            <a:spLocks noGrp="1"/>
          </p:cNvSpPr>
          <p:nvPr>
            <p:ph type="body" sz="quarter" idx="17"/>
          </p:nvPr>
        </p:nvSpPr>
        <p:spPr bwMode="white">
          <a:xfrm>
            <a:off x="6576194" y="5733256"/>
            <a:ext cx="5160433" cy="215900"/>
          </a:xfrm>
          <a:prstGeom prst="rect">
            <a:avLst/>
          </a:prstGeom>
        </p:spPr>
        <p:txBody>
          <a:bodyPr lIns="0" tIns="0" rIns="0" bIns="0" anchor="ctr" anchorCtr="0"/>
          <a:lstStyle>
            <a:lvl1pPr marL="0" indent="0">
              <a:buFontTx/>
              <a:buNone/>
              <a:defRPr sz="900" baseline="0">
                <a:solidFill>
                  <a:schemeClr val="bg1"/>
                </a:solidFill>
                <a:latin typeface="Arial" pitchFamily="34" charset="0"/>
                <a:cs typeface="Arial" pitchFamily="34" charset="0"/>
              </a:defRPr>
            </a:lvl1pPr>
            <a:lvl2pPr marL="457200" indent="0">
              <a:buFontTx/>
              <a:buNone/>
              <a:defRPr sz="900" baseline="0">
                <a:solidFill>
                  <a:schemeClr val="bg1"/>
                </a:solidFill>
                <a:latin typeface="Arial" pitchFamily="34" charset="0"/>
                <a:cs typeface="Arial" pitchFamily="34" charset="0"/>
              </a:defRPr>
            </a:lvl2pPr>
            <a:lvl3pPr marL="914400" indent="0">
              <a:buFontTx/>
              <a:buNone/>
              <a:defRPr sz="900" baseline="0">
                <a:solidFill>
                  <a:schemeClr val="bg1"/>
                </a:solidFill>
                <a:latin typeface="Arial" pitchFamily="34" charset="0"/>
                <a:cs typeface="Arial" pitchFamily="34" charset="0"/>
              </a:defRPr>
            </a:lvl3pPr>
            <a:lvl4pPr marL="1371600" indent="0">
              <a:buFontTx/>
              <a:buNone/>
              <a:defRPr sz="900" baseline="0">
                <a:solidFill>
                  <a:schemeClr val="bg1"/>
                </a:solidFill>
                <a:latin typeface="Arial" pitchFamily="34" charset="0"/>
                <a:cs typeface="Arial" pitchFamily="34" charset="0"/>
              </a:defRPr>
            </a:lvl4pPr>
            <a:lvl5pPr marL="1828800" indent="0">
              <a:buFontTx/>
              <a:buNone/>
              <a:defRPr sz="900" baseline="0">
                <a:solidFill>
                  <a:schemeClr val="bg1"/>
                </a:solidFill>
                <a:latin typeface="Arial" pitchFamily="34" charset="0"/>
                <a:cs typeface="Arial" pitchFamily="34" charset="0"/>
              </a:defRPr>
            </a:lvl5pPr>
          </a:lstStyle>
          <a:p>
            <a:pPr lvl="0"/>
            <a:r>
              <a:rPr lang="en-US" dirty="0"/>
              <a:t>Click to edit Master text styles</a:t>
            </a:r>
            <a:endParaRPr lang="en-AU" dirty="0"/>
          </a:p>
        </p:txBody>
      </p:sp>
    </p:spTree>
    <p:extLst>
      <p:ext uri="{BB962C8B-B14F-4D97-AF65-F5344CB8AC3E}">
        <p14:creationId xmlns:p14="http://schemas.microsoft.com/office/powerpoint/2010/main" val="104845543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Picture with Title">
    <p:spTree>
      <p:nvGrpSpPr>
        <p:cNvPr id="1" name=""/>
        <p:cNvGrpSpPr/>
        <p:nvPr/>
      </p:nvGrpSpPr>
      <p:grpSpPr>
        <a:xfrm>
          <a:off x="0" y="0"/>
          <a:ext cx="0" cy="0"/>
          <a:chOff x="0" y="0"/>
          <a:chExt cx="0" cy="0"/>
        </a:xfrm>
      </p:grpSpPr>
      <p:sp>
        <p:nvSpPr>
          <p:cNvPr id="2" name="Title 1"/>
          <p:cNvSpPr>
            <a:spLocks noGrp="1"/>
          </p:cNvSpPr>
          <p:nvPr>
            <p:ph type="title"/>
          </p:nvPr>
        </p:nvSpPr>
        <p:spPr>
          <a:xfrm>
            <a:off x="609601" y="258964"/>
            <a:ext cx="10970508" cy="568800"/>
          </a:xfrm>
          <a:prstGeom prst="rect">
            <a:avLst/>
          </a:prstGeom>
        </p:spPr>
        <p:txBody>
          <a:bodyPr/>
          <a:lstStyle/>
          <a:p>
            <a:r>
              <a:rPr lang="en-US" dirty="0"/>
              <a:t>Click to edit Master title style</a:t>
            </a:r>
            <a:endParaRPr lang="en-AU" dirty="0"/>
          </a:p>
        </p:txBody>
      </p:sp>
      <p:sp>
        <p:nvSpPr>
          <p:cNvPr id="3" name="Slide Number Placeholder 2"/>
          <p:cNvSpPr>
            <a:spLocks noGrp="1"/>
          </p:cNvSpPr>
          <p:nvPr>
            <p:ph type="sldNum" sz="quarter" idx="10"/>
          </p:nvPr>
        </p:nvSpPr>
        <p:spPr/>
        <p:txBody>
          <a:bodyPr/>
          <a:lstStyle/>
          <a:p>
            <a:fld id="{9B3E39EC-4BE2-4DEA-81C0-4ABC0AAB4AC0}" type="slidenum">
              <a:rPr lang="en-AU" smtClean="0"/>
              <a:pPr/>
              <a:t>‹#›</a:t>
            </a:fld>
            <a:endParaRPr lang="en-AU" dirty="0"/>
          </a:p>
        </p:txBody>
      </p:sp>
      <p:sp>
        <p:nvSpPr>
          <p:cNvPr id="4" name="Picture Placeholder 2"/>
          <p:cNvSpPr>
            <a:spLocks noGrp="1"/>
          </p:cNvSpPr>
          <p:nvPr>
            <p:ph type="pic" idx="1"/>
          </p:nvPr>
        </p:nvSpPr>
        <p:spPr>
          <a:xfrm>
            <a:off x="0" y="1052736"/>
            <a:ext cx="12192000" cy="4896544"/>
          </a:xfrm>
          <a:prstGeom prst="rect">
            <a:avLst/>
          </a:prstGeom>
        </p:spPr>
        <p:txBody>
          <a:bodyPr/>
          <a:lstStyle>
            <a:lvl1pPr marL="0" indent="0" algn="ctr">
              <a:buNone/>
              <a:defRPr sz="32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Tree>
    <p:extLst>
      <p:ext uri="{BB962C8B-B14F-4D97-AF65-F5344CB8AC3E}">
        <p14:creationId xmlns:p14="http://schemas.microsoft.com/office/powerpoint/2010/main" val="304598410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8" name="Title 1"/>
          <p:cNvSpPr>
            <a:spLocks noGrp="1"/>
          </p:cNvSpPr>
          <p:nvPr>
            <p:ph type="ctrTitle"/>
          </p:nvPr>
        </p:nvSpPr>
        <p:spPr>
          <a:xfrm>
            <a:off x="0" y="2780929"/>
            <a:ext cx="8016213" cy="1296144"/>
          </a:xfrm>
          <a:prstGeom prst="rect">
            <a:avLst/>
          </a:prstGeom>
          <a:solidFill>
            <a:schemeClr val="tx2"/>
          </a:solidFill>
        </p:spPr>
        <p:txBody>
          <a:bodyPr anchor="ctr" anchorCtr="0"/>
          <a:lstStyle>
            <a:lvl1pPr>
              <a:defRPr sz="2800" b="1">
                <a:solidFill>
                  <a:schemeClr val="bg2"/>
                </a:solidFill>
              </a:defRPr>
            </a:lvl1pPr>
          </a:lstStyle>
          <a:p>
            <a:r>
              <a:rPr lang="en-US" dirty="0"/>
              <a:t>Click to edit Master title style</a:t>
            </a:r>
            <a:endParaRPr lang="en-AU" dirty="0"/>
          </a:p>
        </p:txBody>
      </p:sp>
      <p:sp>
        <p:nvSpPr>
          <p:cNvPr id="9" name="Rectangle 8"/>
          <p:cNvSpPr/>
          <p:nvPr userDrawn="1"/>
        </p:nvSpPr>
        <p:spPr>
          <a:xfrm>
            <a:off x="8016213" y="2780928"/>
            <a:ext cx="4175787" cy="1296144"/>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2" name="Rectangle 1"/>
          <p:cNvSpPr/>
          <p:nvPr userDrawn="1"/>
        </p:nvSpPr>
        <p:spPr>
          <a:xfrm>
            <a:off x="0" y="4077072"/>
            <a:ext cx="12192000" cy="278092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Tree>
    <p:extLst>
      <p:ext uri="{BB962C8B-B14F-4D97-AF65-F5344CB8AC3E}">
        <p14:creationId xmlns:p14="http://schemas.microsoft.com/office/powerpoint/2010/main" val="302183995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Content Black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p:nvPr>
        </p:nvSpPr>
        <p:spPr>
          <a:xfrm>
            <a:off x="319723" y="1243013"/>
            <a:ext cx="11521440" cy="4935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Rectangle 13">
            <a:extLst>
              <a:ext uri="{FF2B5EF4-FFF2-40B4-BE49-F238E27FC236}">
                <a16:creationId xmlns:a16="http://schemas.microsoft.com/office/drawing/2014/main" id="{9F5B10BB-2279-444D-A69E-B8C415407EFF}"/>
              </a:ext>
            </a:extLst>
          </p:cNvPr>
          <p:cNvSpPr/>
          <p:nvPr userDrawn="1"/>
        </p:nvSpPr>
        <p:spPr>
          <a:xfrm>
            <a:off x="0" y="0"/>
            <a:ext cx="18288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197C72B8-85D1-40F1-943D-22DB1FC9F4C8}"/>
              </a:ext>
            </a:extLst>
          </p:cNvPr>
          <p:cNvCxnSpPr/>
          <p:nvPr userDrawn="1"/>
        </p:nvCxnSpPr>
        <p:spPr>
          <a:xfrm>
            <a:off x="320040" y="6217920"/>
            <a:ext cx="1152144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016520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Conten Black Li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p:nvPr>
        </p:nvSpPr>
        <p:spPr>
          <a:xfrm>
            <a:off x="319723" y="1243013"/>
            <a:ext cx="11521440" cy="4935537"/>
          </a:xfrm>
        </p:spPr>
        <p:txBody>
          <a:bodyPr/>
          <a:lstStyle>
            <a:lvl1pPr marL="0" indent="-360000">
              <a:buFont typeface="+mj-lt"/>
              <a:buAutoNum type="arabicPeriod"/>
              <a:defRPr/>
            </a:lvl1pPr>
            <a:lvl2pPr marL="720000" indent="-360000">
              <a:buFont typeface="+mj-lt"/>
              <a:buAutoNum type="arabicPeriod"/>
              <a:defRPr/>
            </a:lvl2pPr>
            <a:lvl3pPr marL="1080000" indent="-360000">
              <a:buFont typeface="+mj-lt"/>
              <a:buAutoNum type="arabicPeriod"/>
              <a:defRPr/>
            </a:lvl3pPr>
            <a:lvl4pPr marL="1440000" indent="-360000">
              <a:buFont typeface="+mj-lt"/>
              <a:buAutoNum type="arabicPeriod"/>
              <a:defRPr/>
            </a:lvl4pPr>
            <a:lvl5pPr marL="1800000" indent="-360000">
              <a:buFont typeface="+mj-lt"/>
              <a:buAutoNum type="arabicPerio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90AEB58B-EBCB-4D36-8CF5-FCD945DA552F}"/>
              </a:ext>
            </a:extLst>
          </p:cNvPr>
          <p:cNvSpPr/>
          <p:nvPr userDrawn="1"/>
        </p:nvSpPr>
        <p:spPr>
          <a:xfrm>
            <a:off x="0" y="0"/>
            <a:ext cx="18288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611E7636-01DC-40CA-9BAD-ABDBEE6B7EF3}"/>
              </a:ext>
            </a:extLst>
          </p:cNvPr>
          <p:cNvCxnSpPr/>
          <p:nvPr userDrawn="1"/>
        </p:nvCxnSpPr>
        <p:spPr>
          <a:xfrm>
            <a:off x="320040" y="6217920"/>
            <a:ext cx="1152144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707944"/>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Content Blu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p:nvPr>
        </p:nvSpPr>
        <p:spPr>
          <a:xfrm>
            <a:off x="319723" y="1243013"/>
            <a:ext cx="11521440" cy="4935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a:extLst>
              <a:ext uri="{FF2B5EF4-FFF2-40B4-BE49-F238E27FC236}">
                <a16:creationId xmlns:a16="http://schemas.microsoft.com/office/drawing/2014/main" id="{FB5378AA-48D0-49EA-BE9B-95BC597EFC4C}"/>
              </a:ext>
            </a:extLst>
          </p:cNvPr>
          <p:cNvCxnSpPr/>
          <p:nvPr userDrawn="1"/>
        </p:nvCxnSpPr>
        <p:spPr>
          <a:xfrm>
            <a:off x="320040" y="6217920"/>
            <a:ext cx="1152144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EED51E53-C704-4648-A432-C3D579C368E5}"/>
              </a:ext>
            </a:extLst>
          </p:cNvPr>
          <p:cNvGrpSpPr/>
          <p:nvPr userDrawn="1"/>
        </p:nvGrpSpPr>
        <p:grpSpPr>
          <a:xfrm>
            <a:off x="0" y="-2"/>
            <a:ext cx="182880" cy="6858002"/>
            <a:chOff x="0" y="-2"/>
            <a:chExt cx="182880" cy="6858002"/>
          </a:xfrm>
        </p:grpSpPr>
        <p:sp>
          <p:nvSpPr>
            <p:cNvPr id="11" name="Rectangle 10">
              <a:extLst>
                <a:ext uri="{FF2B5EF4-FFF2-40B4-BE49-F238E27FC236}">
                  <a16:creationId xmlns:a16="http://schemas.microsoft.com/office/drawing/2014/main" id="{EADC94DF-CF22-48A4-BA0A-C4C38A013B84}"/>
                </a:ext>
              </a:extLst>
            </p:cNvPr>
            <p:cNvSpPr/>
            <p:nvPr userDrawn="1"/>
          </p:nvSpPr>
          <p:spPr>
            <a:xfrm>
              <a:off x="0" y="6210887"/>
              <a:ext cx="182880" cy="647113"/>
            </a:xfrm>
            <a:prstGeom prst="rect">
              <a:avLst/>
            </a:prstGeom>
            <a:solidFill>
              <a:srgbClr val="5AE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2AFE780-91D7-411E-9616-15D5F7F95B48}"/>
                </a:ext>
              </a:extLst>
            </p:cNvPr>
            <p:cNvSpPr/>
            <p:nvPr userDrawn="1"/>
          </p:nvSpPr>
          <p:spPr>
            <a:xfrm>
              <a:off x="0" y="-2"/>
              <a:ext cx="182880" cy="4572000"/>
            </a:xfrm>
            <a:prstGeom prst="rect">
              <a:avLst/>
            </a:prstGeom>
            <a:solidFill>
              <a:srgbClr val="231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8CE3C64-85E4-4847-9D32-67A911A0EBFE}"/>
                </a:ext>
              </a:extLst>
            </p:cNvPr>
            <p:cNvSpPr/>
            <p:nvPr userDrawn="1"/>
          </p:nvSpPr>
          <p:spPr>
            <a:xfrm>
              <a:off x="0" y="4517053"/>
              <a:ext cx="182880" cy="1709928"/>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02628830"/>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Content Purpl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p:nvPr>
        </p:nvSpPr>
        <p:spPr>
          <a:xfrm>
            <a:off x="319723" y="1243013"/>
            <a:ext cx="11521440" cy="4935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4" name="Straight Connector 13">
            <a:extLst>
              <a:ext uri="{FF2B5EF4-FFF2-40B4-BE49-F238E27FC236}">
                <a16:creationId xmlns:a16="http://schemas.microsoft.com/office/drawing/2014/main" id="{B907F687-555F-42F3-931D-36B1D43F7B7A}"/>
              </a:ext>
            </a:extLst>
          </p:cNvPr>
          <p:cNvCxnSpPr/>
          <p:nvPr userDrawn="1"/>
        </p:nvCxnSpPr>
        <p:spPr>
          <a:xfrm>
            <a:off x="320040" y="6217920"/>
            <a:ext cx="11521440" cy="0"/>
          </a:xfrm>
          <a:prstGeom prst="line">
            <a:avLst/>
          </a:prstGeom>
          <a:ln/>
        </p:spPr>
        <p:style>
          <a:lnRef idx="1">
            <a:schemeClr val="accent2"/>
          </a:lnRef>
          <a:fillRef idx="0">
            <a:schemeClr val="accent2"/>
          </a:fillRef>
          <a:effectRef idx="0">
            <a:schemeClr val="accent2"/>
          </a:effectRef>
          <a:fontRef idx="minor">
            <a:schemeClr val="tx1"/>
          </a:fontRef>
        </p:style>
      </p:cxnSp>
      <p:grpSp>
        <p:nvGrpSpPr>
          <p:cNvPr id="15" name="Group 14">
            <a:extLst>
              <a:ext uri="{FF2B5EF4-FFF2-40B4-BE49-F238E27FC236}">
                <a16:creationId xmlns:a16="http://schemas.microsoft.com/office/drawing/2014/main" id="{4CA72A78-4C30-4C03-A06D-DA1FF4F7AC07}"/>
              </a:ext>
            </a:extLst>
          </p:cNvPr>
          <p:cNvGrpSpPr/>
          <p:nvPr userDrawn="1"/>
        </p:nvGrpSpPr>
        <p:grpSpPr>
          <a:xfrm>
            <a:off x="0" y="-2"/>
            <a:ext cx="182880" cy="6858002"/>
            <a:chOff x="0" y="-2"/>
            <a:chExt cx="182880" cy="6858002"/>
          </a:xfrm>
        </p:grpSpPr>
        <p:sp>
          <p:nvSpPr>
            <p:cNvPr id="16" name="Rectangle 15">
              <a:extLst>
                <a:ext uri="{FF2B5EF4-FFF2-40B4-BE49-F238E27FC236}">
                  <a16:creationId xmlns:a16="http://schemas.microsoft.com/office/drawing/2014/main" id="{B555AB02-14EC-4DB4-A3C8-0D9A8157AFF4}"/>
                </a:ext>
              </a:extLst>
            </p:cNvPr>
            <p:cNvSpPr/>
            <p:nvPr userDrawn="1"/>
          </p:nvSpPr>
          <p:spPr>
            <a:xfrm>
              <a:off x="0" y="6210887"/>
              <a:ext cx="182880" cy="647113"/>
            </a:xfrm>
            <a:prstGeom prst="rect">
              <a:avLst/>
            </a:prstGeom>
            <a:solidFill>
              <a:srgbClr val="D7A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75C5320F-164D-4C85-8156-0F5DC144649D}"/>
                </a:ext>
              </a:extLst>
            </p:cNvPr>
            <p:cNvSpPr/>
            <p:nvPr userDrawn="1"/>
          </p:nvSpPr>
          <p:spPr>
            <a:xfrm>
              <a:off x="0" y="-2"/>
              <a:ext cx="182880" cy="4572000"/>
            </a:xfrm>
            <a:prstGeom prst="rect">
              <a:avLst/>
            </a:prstGeom>
            <a:solidFill>
              <a:srgbClr val="6F0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9448BF6-A9B1-4435-9787-4CFEFE2B3C13}"/>
                </a:ext>
              </a:extLst>
            </p:cNvPr>
            <p:cNvSpPr/>
            <p:nvPr userDrawn="1"/>
          </p:nvSpPr>
          <p:spPr>
            <a:xfrm>
              <a:off x="0" y="4517053"/>
              <a:ext cx="182880" cy="1709928"/>
            </a:xfrm>
            <a:prstGeom prst="rect">
              <a:avLst/>
            </a:prstGeom>
            <a:solidFill>
              <a:srgbClr val="A80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227640614"/>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Content Red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p:nvPr>
        </p:nvSpPr>
        <p:spPr>
          <a:xfrm>
            <a:off x="319723" y="1243013"/>
            <a:ext cx="11521440" cy="4935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4" name="Straight Connector 13">
            <a:extLst>
              <a:ext uri="{FF2B5EF4-FFF2-40B4-BE49-F238E27FC236}">
                <a16:creationId xmlns:a16="http://schemas.microsoft.com/office/drawing/2014/main" id="{B907F687-555F-42F3-931D-36B1D43F7B7A}"/>
              </a:ext>
            </a:extLst>
          </p:cNvPr>
          <p:cNvCxnSpPr/>
          <p:nvPr userDrawn="1"/>
        </p:nvCxnSpPr>
        <p:spPr>
          <a:xfrm>
            <a:off x="320040" y="6217920"/>
            <a:ext cx="11521440" cy="0"/>
          </a:xfrm>
          <a:prstGeom prst="line">
            <a:avLst/>
          </a:prstGeom>
          <a:ln>
            <a:solidFill>
              <a:schemeClr val="accent3"/>
            </a:solidFill>
          </a:ln>
        </p:spPr>
        <p:style>
          <a:lnRef idx="1">
            <a:schemeClr val="accent2"/>
          </a:lnRef>
          <a:fillRef idx="0">
            <a:schemeClr val="accent2"/>
          </a:fillRef>
          <a:effectRef idx="0">
            <a:schemeClr val="accent2"/>
          </a:effectRef>
          <a:fontRef idx="minor">
            <a:schemeClr val="tx1"/>
          </a:fontRef>
        </p:style>
      </p:cxnSp>
      <p:grpSp>
        <p:nvGrpSpPr>
          <p:cNvPr id="12" name="Group 11">
            <a:extLst>
              <a:ext uri="{FF2B5EF4-FFF2-40B4-BE49-F238E27FC236}">
                <a16:creationId xmlns:a16="http://schemas.microsoft.com/office/drawing/2014/main" id="{1C240F09-DD7C-4C8C-8DAD-8BC809392125}"/>
              </a:ext>
            </a:extLst>
          </p:cNvPr>
          <p:cNvGrpSpPr/>
          <p:nvPr userDrawn="1"/>
        </p:nvGrpSpPr>
        <p:grpSpPr>
          <a:xfrm>
            <a:off x="0" y="-2"/>
            <a:ext cx="182880" cy="6858002"/>
            <a:chOff x="0" y="-2"/>
            <a:chExt cx="182880" cy="6858002"/>
          </a:xfrm>
        </p:grpSpPr>
        <p:sp>
          <p:nvSpPr>
            <p:cNvPr id="13" name="Rectangle 12">
              <a:extLst>
                <a:ext uri="{FF2B5EF4-FFF2-40B4-BE49-F238E27FC236}">
                  <a16:creationId xmlns:a16="http://schemas.microsoft.com/office/drawing/2014/main" id="{D4A91B95-0BE4-4F1C-91A7-56D87D69E7D1}"/>
                </a:ext>
              </a:extLst>
            </p:cNvPr>
            <p:cNvSpPr/>
            <p:nvPr userDrawn="1"/>
          </p:nvSpPr>
          <p:spPr>
            <a:xfrm>
              <a:off x="0" y="6210887"/>
              <a:ext cx="182880" cy="647113"/>
            </a:xfrm>
            <a:prstGeom prst="rect">
              <a:avLst/>
            </a:prstGeom>
            <a:solidFill>
              <a:srgbClr val="FF91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C7B9BDB8-BECF-451A-A4D3-80341F2150FB}"/>
                </a:ext>
              </a:extLst>
            </p:cNvPr>
            <p:cNvSpPr/>
            <p:nvPr userDrawn="1"/>
          </p:nvSpPr>
          <p:spPr>
            <a:xfrm>
              <a:off x="0" y="-2"/>
              <a:ext cx="182880" cy="4572000"/>
            </a:xfrm>
            <a:prstGeom prst="rect">
              <a:avLst/>
            </a:prstGeom>
            <a:solidFill>
              <a:srgbClr val="D72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53581BC-072A-4FF4-A41A-C4969ED95D61}"/>
                </a:ext>
              </a:extLst>
            </p:cNvPr>
            <p:cNvSpPr/>
            <p:nvPr userDrawn="1"/>
          </p:nvSpPr>
          <p:spPr>
            <a:xfrm>
              <a:off x="0" y="4517053"/>
              <a:ext cx="182880" cy="1709928"/>
            </a:xfrm>
            <a:prstGeom prst="rect">
              <a:avLst/>
            </a:prstGeom>
            <a:solidFill>
              <a:srgbClr val="FF46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622045558"/>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Content Yellow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p:nvPr>
        </p:nvSpPr>
        <p:spPr>
          <a:xfrm>
            <a:off x="319723" y="1243013"/>
            <a:ext cx="11521440" cy="4935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1" name="Straight Connector 10">
            <a:extLst>
              <a:ext uri="{FF2B5EF4-FFF2-40B4-BE49-F238E27FC236}">
                <a16:creationId xmlns:a16="http://schemas.microsoft.com/office/drawing/2014/main" id="{7755056D-1B7D-47BE-B9C1-919DD1AE7AEC}"/>
              </a:ext>
            </a:extLst>
          </p:cNvPr>
          <p:cNvCxnSpPr/>
          <p:nvPr userDrawn="1"/>
        </p:nvCxnSpPr>
        <p:spPr>
          <a:xfrm>
            <a:off x="320040" y="6217920"/>
            <a:ext cx="11521440" cy="0"/>
          </a:xfrm>
          <a:prstGeom prst="line">
            <a:avLst/>
          </a:prstGeom>
          <a:ln/>
        </p:spPr>
        <p:style>
          <a:lnRef idx="1">
            <a:schemeClr val="accent4"/>
          </a:lnRef>
          <a:fillRef idx="0">
            <a:schemeClr val="accent4"/>
          </a:fillRef>
          <a:effectRef idx="0">
            <a:schemeClr val="accent4"/>
          </a:effectRef>
          <a:fontRef idx="minor">
            <a:schemeClr val="tx1"/>
          </a:fontRef>
        </p:style>
      </p:cxnSp>
      <p:grpSp>
        <p:nvGrpSpPr>
          <p:cNvPr id="15" name="Group 14">
            <a:extLst>
              <a:ext uri="{FF2B5EF4-FFF2-40B4-BE49-F238E27FC236}">
                <a16:creationId xmlns:a16="http://schemas.microsoft.com/office/drawing/2014/main" id="{9E34328E-B1C6-4BE7-A077-911C6B42267B}"/>
              </a:ext>
            </a:extLst>
          </p:cNvPr>
          <p:cNvGrpSpPr/>
          <p:nvPr userDrawn="1"/>
        </p:nvGrpSpPr>
        <p:grpSpPr>
          <a:xfrm>
            <a:off x="0" y="0"/>
            <a:ext cx="182880" cy="6858832"/>
            <a:chOff x="0" y="-2"/>
            <a:chExt cx="182880" cy="6923319"/>
          </a:xfrm>
        </p:grpSpPr>
        <p:sp>
          <p:nvSpPr>
            <p:cNvPr id="16" name="Rectangle 15">
              <a:extLst>
                <a:ext uri="{FF2B5EF4-FFF2-40B4-BE49-F238E27FC236}">
                  <a16:creationId xmlns:a16="http://schemas.microsoft.com/office/drawing/2014/main" id="{58E1AD2A-72E1-41C3-A8C7-1E05E5A1C80F}"/>
                </a:ext>
              </a:extLst>
            </p:cNvPr>
            <p:cNvSpPr/>
            <p:nvPr userDrawn="1"/>
          </p:nvSpPr>
          <p:spPr>
            <a:xfrm>
              <a:off x="0" y="6276204"/>
              <a:ext cx="182880" cy="647113"/>
            </a:xfrm>
            <a:prstGeom prst="rect">
              <a:avLst/>
            </a:prstGeom>
            <a:solidFill>
              <a:srgbClr val="FFDC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0137D73-4F1E-4A64-9A95-EC0B5FC68BC2}"/>
                </a:ext>
              </a:extLst>
            </p:cNvPr>
            <p:cNvSpPr/>
            <p:nvPr userDrawn="1"/>
          </p:nvSpPr>
          <p:spPr>
            <a:xfrm>
              <a:off x="0" y="-2"/>
              <a:ext cx="182880" cy="4572000"/>
            </a:xfrm>
            <a:prstGeom prst="rect">
              <a:avLst/>
            </a:prstGeom>
            <a:solidFill>
              <a:srgbClr val="FFA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444ABFA-4863-4BAD-83D2-E9328E5E3C37}"/>
                </a:ext>
              </a:extLst>
            </p:cNvPr>
            <p:cNvSpPr/>
            <p:nvPr userDrawn="1"/>
          </p:nvSpPr>
          <p:spPr>
            <a:xfrm>
              <a:off x="0" y="4573039"/>
              <a:ext cx="182880" cy="1709928"/>
            </a:xfrm>
            <a:prstGeom prst="rect">
              <a:avLst/>
            </a:prstGeom>
            <a:solidFill>
              <a:srgbClr val="FFB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345922010"/>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Content Green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p:nvPr>
        </p:nvSpPr>
        <p:spPr>
          <a:xfrm>
            <a:off x="319723" y="1243013"/>
            <a:ext cx="11521440" cy="4935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A7D4838C-2ED6-416D-BA07-57109830E0FE}"/>
              </a:ext>
            </a:extLst>
          </p:cNvPr>
          <p:cNvCxnSpPr/>
          <p:nvPr userDrawn="1"/>
        </p:nvCxnSpPr>
        <p:spPr>
          <a:xfrm>
            <a:off x="320040" y="6217920"/>
            <a:ext cx="11521440" cy="0"/>
          </a:xfrm>
          <a:prstGeom prst="line">
            <a:avLst/>
          </a:prstGeom>
          <a:ln/>
        </p:spPr>
        <p:style>
          <a:lnRef idx="1">
            <a:schemeClr val="accent5"/>
          </a:lnRef>
          <a:fillRef idx="0">
            <a:schemeClr val="accent5"/>
          </a:fillRef>
          <a:effectRef idx="0">
            <a:schemeClr val="accent5"/>
          </a:effectRef>
          <a:fontRef idx="minor">
            <a:schemeClr val="tx1"/>
          </a:fontRef>
        </p:style>
      </p:cxnSp>
      <p:grpSp>
        <p:nvGrpSpPr>
          <p:cNvPr id="13" name="Group 12">
            <a:extLst>
              <a:ext uri="{FF2B5EF4-FFF2-40B4-BE49-F238E27FC236}">
                <a16:creationId xmlns:a16="http://schemas.microsoft.com/office/drawing/2014/main" id="{14466649-CD9C-476C-918B-BEB28E180304}"/>
              </a:ext>
            </a:extLst>
          </p:cNvPr>
          <p:cNvGrpSpPr/>
          <p:nvPr userDrawn="1"/>
        </p:nvGrpSpPr>
        <p:grpSpPr>
          <a:xfrm>
            <a:off x="0" y="-2"/>
            <a:ext cx="182880" cy="6858002"/>
            <a:chOff x="0" y="-2"/>
            <a:chExt cx="182880" cy="6858002"/>
          </a:xfrm>
        </p:grpSpPr>
        <p:sp>
          <p:nvSpPr>
            <p:cNvPr id="14" name="Rectangle 13">
              <a:extLst>
                <a:ext uri="{FF2B5EF4-FFF2-40B4-BE49-F238E27FC236}">
                  <a16:creationId xmlns:a16="http://schemas.microsoft.com/office/drawing/2014/main" id="{AE9D4282-E4E1-4CDD-9678-C1191C5B3FE7}"/>
                </a:ext>
              </a:extLst>
            </p:cNvPr>
            <p:cNvSpPr/>
            <p:nvPr userDrawn="1"/>
          </p:nvSpPr>
          <p:spPr>
            <a:xfrm>
              <a:off x="0" y="6210887"/>
              <a:ext cx="182880" cy="647113"/>
            </a:xfrm>
            <a:prstGeom prst="rect">
              <a:avLst/>
            </a:prstGeom>
            <a:solidFill>
              <a:srgbClr val="78FA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BB522D8A-7AFE-42B3-8DA1-7172318C8885}"/>
                </a:ext>
              </a:extLst>
            </p:cNvPr>
            <p:cNvSpPr/>
            <p:nvPr userDrawn="1"/>
          </p:nvSpPr>
          <p:spPr>
            <a:xfrm>
              <a:off x="0" y="-2"/>
              <a:ext cx="182880" cy="4572000"/>
            </a:xfrm>
            <a:prstGeom prst="rect">
              <a:avLst/>
            </a:prstGeom>
            <a:solidFill>
              <a:srgbClr val="007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6AC92C7-D5B4-48F1-9A89-5250A640A3F4}"/>
                </a:ext>
              </a:extLst>
            </p:cNvPr>
            <p:cNvSpPr/>
            <p:nvPr userDrawn="1"/>
          </p:nvSpPr>
          <p:spPr>
            <a:xfrm>
              <a:off x="0" y="4517053"/>
              <a:ext cx="182880" cy="1709928"/>
            </a:xfrm>
            <a:prstGeom prst="rect">
              <a:avLst/>
            </a:prstGeom>
            <a:solidFill>
              <a:srgbClr val="0AD2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830462959"/>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Content Blu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p:nvPr>
        </p:nvSpPr>
        <p:spPr>
          <a:xfrm>
            <a:off x="319723" y="1243013"/>
            <a:ext cx="11521440" cy="4935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1" name="Group 10">
            <a:extLst>
              <a:ext uri="{FF2B5EF4-FFF2-40B4-BE49-F238E27FC236}">
                <a16:creationId xmlns:a16="http://schemas.microsoft.com/office/drawing/2014/main" id="{C62D149B-FB3E-4F3C-91FC-502E6E33681F}"/>
              </a:ext>
            </a:extLst>
          </p:cNvPr>
          <p:cNvGrpSpPr/>
          <p:nvPr userDrawn="1"/>
        </p:nvGrpSpPr>
        <p:grpSpPr>
          <a:xfrm>
            <a:off x="0" y="6675120"/>
            <a:ext cx="12202796" cy="182880"/>
            <a:chOff x="0" y="5303520"/>
            <a:chExt cx="12202796" cy="594360"/>
          </a:xfrm>
        </p:grpSpPr>
        <p:sp>
          <p:nvSpPr>
            <p:cNvPr id="15" name="Rectangle 14">
              <a:extLst>
                <a:ext uri="{FF2B5EF4-FFF2-40B4-BE49-F238E27FC236}">
                  <a16:creationId xmlns:a16="http://schemas.microsoft.com/office/drawing/2014/main" id="{0B253A9E-4157-4649-9B03-BC26F137140A}"/>
                </a:ext>
              </a:extLst>
            </p:cNvPr>
            <p:cNvSpPr/>
            <p:nvPr userDrawn="1"/>
          </p:nvSpPr>
          <p:spPr>
            <a:xfrm>
              <a:off x="9245604" y="5303520"/>
              <a:ext cx="2651760" cy="594360"/>
            </a:xfrm>
            <a:prstGeom prst="rect">
              <a:avLst/>
            </a:prstGeom>
            <a:solidFill>
              <a:srgbClr val="231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D63FB71-8D46-41BB-99AC-A9B032B64908}"/>
                </a:ext>
              </a:extLst>
            </p:cNvPr>
            <p:cNvSpPr/>
            <p:nvPr userDrawn="1"/>
          </p:nvSpPr>
          <p:spPr>
            <a:xfrm>
              <a:off x="11868149" y="5303520"/>
              <a:ext cx="334647" cy="594360"/>
            </a:xfrm>
            <a:prstGeom prst="rect">
              <a:avLst/>
            </a:prstGeom>
            <a:solidFill>
              <a:srgbClr val="001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13CB1E7-BEDB-4F9E-B40E-BE0317677C35}"/>
                </a:ext>
              </a:extLst>
            </p:cNvPr>
            <p:cNvSpPr/>
            <p:nvPr userDrawn="1"/>
          </p:nvSpPr>
          <p:spPr>
            <a:xfrm>
              <a:off x="0" y="5303520"/>
              <a:ext cx="9323754" cy="594360"/>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832402557"/>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Content Purp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p:nvPr>
        </p:nvSpPr>
        <p:spPr>
          <a:xfrm>
            <a:off x="319723" y="1243013"/>
            <a:ext cx="11521440" cy="4935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0" name="Group 9">
            <a:extLst>
              <a:ext uri="{FF2B5EF4-FFF2-40B4-BE49-F238E27FC236}">
                <a16:creationId xmlns:a16="http://schemas.microsoft.com/office/drawing/2014/main" id="{F48F4A85-93A7-4E9A-B2AF-E4854A2ED6B1}"/>
              </a:ext>
            </a:extLst>
          </p:cNvPr>
          <p:cNvGrpSpPr/>
          <p:nvPr userDrawn="1"/>
        </p:nvGrpSpPr>
        <p:grpSpPr>
          <a:xfrm>
            <a:off x="0" y="6675120"/>
            <a:ext cx="12202796" cy="182880"/>
            <a:chOff x="0" y="5303520"/>
            <a:chExt cx="12202796" cy="594360"/>
          </a:xfrm>
        </p:grpSpPr>
        <p:sp>
          <p:nvSpPr>
            <p:cNvPr id="12" name="Rectangle 11">
              <a:extLst>
                <a:ext uri="{FF2B5EF4-FFF2-40B4-BE49-F238E27FC236}">
                  <a16:creationId xmlns:a16="http://schemas.microsoft.com/office/drawing/2014/main" id="{1B3F44AD-7398-4AE5-BB40-4B9469CB3ADE}"/>
                </a:ext>
              </a:extLst>
            </p:cNvPr>
            <p:cNvSpPr/>
            <p:nvPr userDrawn="1"/>
          </p:nvSpPr>
          <p:spPr>
            <a:xfrm>
              <a:off x="9245604" y="5303520"/>
              <a:ext cx="2651760" cy="594360"/>
            </a:xfrm>
            <a:prstGeom prst="rect">
              <a:avLst/>
            </a:prstGeom>
            <a:solidFill>
              <a:srgbClr val="6F0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4A65855-B2BA-447C-8767-3120D35E2D4F}"/>
                </a:ext>
              </a:extLst>
            </p:cNvPr>
            <p:cNvSpPr/>
            <p:nvPr userDrawn="1"/>
          </p:nvSpPr>
          <p:spPr>
            <a:xfrm>
              <a:off x="11868149" y="5303520"/>
              <a:ext cx="334647" cy="594360"/>
            </a:xfrm>
            <a:prstGeom prst="rect">
              <a:avLst/>
            </a:prstGeom>
            <a:solidFill>
              <a:srgbClr val="460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3F468E7-8400-47A0-9794-F53ECD440439}"/>
                </a:ext>
              </a:extLst>
            </p:cNvPr>
            <p:cNvSpPr/>
            <p:nvPr userDrawn="1"/>
          </p:nvSpPr>
          <p:spPr>
            <a:xfrm>
              <a:off x="0" y="5303520"/>
              <a:ext cx="9323754" cy="594360"/>
            </a:xfrm>
            <a:prstGeom prst="rect">
              <a:avLst/>
            </a:prstGeom>
            <a:solidFill>
              <a:srgbClr val="A80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335954416"/>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Content Red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p:nvPr>
        </p:nvSpPr>
        <p:spPr>
          <a:xfrm>
            <a:off x="319723" y="1243013"/>
            <a:ext cx="11521440" cy="4935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1" name="Group 10">
            <a:extLst>
              <a:ext uri="{FF2B5EF4-FFF2-40B4-BE49-F238E27FC236}">
                <a16:creationId xmlns:a16="http://schemas.microsoft.com/office/drawing/2014/main" id="{3942DA99-6BA4-4DA7-8651-80752B5462FE}"/>
              </a:ext>
            </a:extLst>
          </p:cNvPr>
          <p:cNvGrpSpPr/>
          <p:nvPr userDrawn="1"/>
        </p:nvGrpSpPr>
        <p:grpSpPr>
          <a:xfrm>
            <a:off x="0" y="6675120"/>
            <a:ext cx="12202796" cy="182880"/>
            <a:chOff x="0" y="5303520"/>
            <a:chExt cx="12202796" cy="594360"/>
          </a:xfrm>
        </p:grpSpPr>
        <p:sp>
          <p:nvSpPr>
            <p:cNvPr id="15" name="Rectangle 14">
              <a:extLst>
                <a:ext uri="{FF2B5EF4-FFF2-40B4-BE49-F238E27FC236}">
                  <a16:creationId xmlns:a16="http://schemas.microsoft.com/office/drawing/2014/main" id="{9FC97499-E988-4B11-B114-5E15CA266BF8}"/>
                </a:ext>
              </a:extLst>
            </p:cNvPr>
            <p:cNvSpPr/>
            <p:nvPr userDrawn="1"/>
          </p:nvSpPr>
          <p:spPr>
            <a:xfrm>
              <a:off x="9245604" y="5303520"/>
              <a:ext cx="2651760" cy="594360"/>
            </a:xfrm>
            <a:prstGeom prst="rect">
              <a:avLst/>
            </a:prstGeom>
            <a:solidFill>
              <a:srgbClr val="D72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BB952E0-2CF7-48F8-8262-7CE47CD99877}"/>
                </a:ext>
              </a:extLst>
            </p:cNvPr>
            <p:cNvSpPr/>
            <p:nvPr userDrawn="1"/>
          </p:nvSpPr>
          <p:spPr>
            <a:xfrm>
              <a:off x="11868149" y="5303520"/>
              <a:ext cx="334647" cy="594360"/>
            </a:xfrm>
            <a:prstGeom prst="rect">
              <a:avLst/>
            </a:prstGeom>
            <a:solidFill>
              <a:srgbClr val="69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3AC656F-3F0C-49A2-81C1-78C572069D73}"/>
                </a:ext>
              </a:extLst>
            </p:cNvPr>
            <p:cNvSpPr/>
            <p:nvPr userDrawn="1"/>
          </p:nvSpPr>
          <p:spPr>
            <a:xfrm>
              <a:off x="0" y="5303520"/>
              <a:ext cx="9323754" cy="594360"/>
            </a:xfrm>
            <a:prstGeom prst="rect">
              <a:avLst/>
            </a:prstGeom>
            <a:solidFill>
              <a:srgbClr val="FF46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58877091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Content Yellow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p:nvPr>
        </p:nvSpPr>
        <p:spPr>
          <a:xfrm>
            <a:off x="319723" y="1243013"/>
            <a:ext cx="11521440" cy="4935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0" name="Group 9">
            <a:extLst>
              <a:ext uri="{FF2B5EF4-FFF2-40B4-BE49-F238E27FC236}">
                <a16:creationId xmlns:a16="http://schemas.microsoft.com/office/drawing/2014/main" id="{C35AFC50-E6B6-4E43-B4E7-F9E2A95E63EC}"/>
              </a:ext>
            </a:extLst>
          </p:cNvPr>
          <p:cNvGrpSpPr/>
          <p:nvPr userDrawn="1"/>
        </p:nvGrpSpPr>
        <p:grpSpPr>
          <a:xfrm>
            <a:off x="0" y="6675120"/>
            <a:ext cx="12202796" cy="182880"/>
            <a:chOff x="0" y="5303520"/>
            <a:chExt cx="12202796" cy="594360"/>
          </a:xfrm>
        </p:grpSpPr>
        <p:sp>
          <p:nvSpPr>
            <p:cNvPr id="12" name="Rectangle 11">
              <a:extLst>
                <a:ext uri="{FF2B5EF4-FFF2-40B4-BE49-F238E27FC236}">
                  <a16:creationId xmlns:a16="http://schemas.microsoft.com/office/drawing/2014/main" id="{1A2B86E2-F045-4370-94FD-B80A57E52011}"/>
                </a:ext>
              </a:extLst>
            </p:cNvPr>
            <p:cNvSpPr/>
            <p:nvPr userDrawn="1"/>
          </p:nvSpPr>
          <p:spPr>
            <a:xfrm>
              <a:off x="9245604" y="5303520"/>
              <a:ext cx="2651760" cy="594360"/>
            </a:xfrm>
            <a:prstGeom prst="rect">
              <a:avLst/>
            </a:prstGeom>
            <a:solidFill>
              <a:srgbClr val="FFA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6F66FD7-E36D-4A8C-9C0D-409917212467}"/>
                </a:ext>
              </a:extLst>
            </p:cNvPr>
            <p:cNvSpPr/>
            <p:nvPr userDrawn="1"/>
          </p:nvSpPr>
          <p:spPr>
            <a:xfrm>
              <a:off x="11868149" y="5303520"/>
              <a:ext cx="334647" cy="594360"/>
            </a:xfrm>
            <a:prstGeom prst="rect">
              <a:avLst/>
            </a:prstGeom>
            <a:solidFill>
              <a:srgbClr val="A04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4169620-5373-445A-839E-0A597466E92E}"/>
                </a:ext>
              </a:extLst>
            </p:cNvPr>
            <p:cNvSpPr/>
            <p:nvPr userDrawn="1"/>
          </p:nvSpPr>
          <p:spPr>
            <a:xfrm>
              <a:off x="0" y="5303520"/>
              <a:ext cx="9323754" cy="594360"/>
            </a:xfrm>
            <a:prstGeom prst="rect">
              <a:avLst/>
            </a:prstGeom>
            <a:solidFill>
              <a:srgbClr val="FFB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4635578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Content Gree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p:txBody>
          <a:bodyPr/>
          <a:lstStyle/>
          <a:p>
            <a:r>
              <a:rPr lang="en-AU"/>
              <a:t>©Jacobs 2019</a:t>
            </a:r>
            <a:endParaRPr lang="en-AU" dirty="0"/>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p:nvPr>
        </p:nvSpPr>
        <p:spPr>
          <a:xfrm>
            <a:off x="319723" y="1243013"/>
            <a:ext cx="11521440" cy="4935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1" name="Group 10">
            <a:extLst>
              <a:ext uri="{FF2B5EF4-FFF2-40B4-BE49-F238E27FC236}">
                <a16:creationId xmlns:a16="http://schemas.microsoft.com/office/drawing/2014/main" id="{F90E0E93-EEE6-4D51-9F5C-4F52ACDE3916}"/>
              </a:ext>
            </a:extLst>
          </p:cNvPr>
          <p:cNvGrpSpPr/>
          <p:nvPr userDrawn="1"/>
        </p:nvGrpSpPr>
        <p:grpSpPr>
          <a:xfrm>
            <a:off x="0" y="6675120"/>
            <a:ext cx="12202796" cy="182880"/>
            <a:chOff x="0" y="5303520"/>
            <a:chExt cx="12202796" cy="594360"/>
          </a:xfrm>
        </p:grpSpPr>
        <p:sp>
          <p:nvSpPr>
            <p:cNvPr id="15" name="Rectangle 14">
              <a:extLst>
                <a:ext uri="{FF2B5EF4-FFF2-40B4-BE49-F238E27FC236}">
                  <a16:creationId xmlns:a16="http://schemas.microsoft.com/office/drawing/2014/main" id="{26A910FC-EEC9-4E32-9C79-04B4D2C5033B}"/>
                </a:ext>
              </a:extLst>
            </p:cNvPr>
            <p:cNvSpPr/>
            <p:nvPr userDrawn="1"/>
          </p:nvSpPr>
          <p:spPr>
            <a:xfrm>
              <a:off x="9245604" y="5303520"/>
              <a:ext cx="2651760" cy="594360"/>
            </a:xfrm>
            <a:prstGeom prst="rect">
              <a:avLst/>
            </a:prstGeom>
            <a:solidFill>
              <a:srgbClr val="007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D262B7C-8609-4D89-A827-E2F2D0992C62}"/>
                </a:ext>
              </a:extLst>
            </p:cNvPr>
            <p:cNvSpPr/>
            <p:nvPr userDrawn="1"/>
          </p:nvSpPr>
          <p:spPr>
            <a:xfrm>
              <a:off x="11868149" y="5303520"/>
              <a:ext cx="334647" cy="594360"/>
            </a:xfrm>
            <a:prstGeom prst="rect">
              <a:avLst/>
            </a:prstGeom>
            <a:solidFill>
              <a:srgbClr val="003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888E613-23F0-43B0-BB12-5224CC248F1C}"/>
                </a:ext>
              </a:extLst>
            </p:cNvPr>
            <p:cNvSpPr/>
            <p:nvPr userDrawn="1"/>
          </p:nvSpPr>
          <p:spPr>
            <a:xfrm>
              <a:off x="0" y="5303520"/>
              <a:ext cx="9323754" cy="594360"/>
            </a:xfrm>
            <a:prstGeom prst="rect">
              <a:avLst/>
            </a:prstGeom>
            <a:solidFill>
              <a:srgbClr val="0AD2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983589532"/>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8" name="Title 1"/>
          <p:cNvSpPr>
            <a:spLocks noGrp="1"/>
          </p:cNvSpPr>
          <p:nvPr>
            <p:ph type="ctrTitle"/>
          </p:nvPr>
        </p:nvSpPr>
        <p:spPr>
          <a:xfrm>
            <a:off x="0" y="2780929"/>
            <a:ext cx="8016213" cy="1296144"/>
          </a:xfrm>
          <a:prstGeom prst="rect">
            <a:avLst/>
          </a:prstGeom>
          <a:solidFill>
            <a:schemeClr val="tx2"/>
          </a:solidFill>
        </p:spPr>
        <p:txBody>
          <a:bodyPr anchor="ctr" anchorCtr="0"/>
          <a:lstStyle>
            <a:lvl1pPr>
              <a:defRPr sz="2800" b="1">
                <a:solidFill>
                  <a:schemeClr val="bg2"/>
                </a:solidFill>
              </a:defRPr>
            </a:lvl1pPr>
          </a:lstStyle>
          <a:p>
            <a:r>
              <a:rPr lang="en-US" dirty="0"/>
              <a:t>Click to edit Master title style</a:t>
            </a:r>
            <a:endParaRPr lang="en-AU" dirty="0"/>
          </a:p>
        </p:txBody>
      </p:sp>
      <p:sp>
        <p:nvSpPr>
          <p:cNvPr id="9" name="Rectangle 8"/>
          <p:cNvSpPr/>
          <p:nvPr userDrawn="1"/>
        </p:nvSpPr>
        <p:spPr>
          <a:xfrm>
            <a:off x="8016213" y="2780928"/>
            <a:ext cx="4175787" cy="1296144"/>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2" name="Rectangle 1"/>
          <p:cNvSpPr/>
          <p:nvPr userDrawn="1"/>
        </p:nvSpPr>
        <p:spPr>
          <a:xfrm>
            <a:off x="0" y="4077072"/>
            <a:ext cx="12192000" cy="278092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Tree>
    <p:extLst>
      <p:ext uri="{BB962C8B-B14F-4D97-AF65-F5344CB8AC3E}">
        <p14:creationId xmlns:p14="http://schemas.microsoft.com/office/powerpoint/2010/main" val="4042309669"/>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userDrawn="1">
  <p:cSld name="Content Color Blu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FD5E2-63E9-49EB-9EF8-CA6A2C7CC5BD}"/>
              </a:ext>
            </a:extLst>
          </p:cNvPr>
          <p:cNvSpPr>
            <a:spLocks noGrp="1"/>
          </p:cNvSpPr>
          <p:nvPr>
            <p:ph type="title" hasCustomPrompt="1"/>
          </p:nvPr>
        </p:nvSpPr>
        <p:spPr/>
        <p:txBody>
          <a:bodyPr/>
          <a:lstStyle>
            <a:lvl1pPr>
              <a:defRPr/>
            </a:lvl1pPr>
          </a:lstStyle>
          <a:p>
            <a:r>
              <a:rPr lang="en-US" dirty="0"/>
              <a:t>Slide title, 28pt bold</a:t>
            </a:r>
          </a:p>
        </p:txBody>
      </p:sp>
      <p:sp>
        <p:nvSpPr>
          <p:cNvPr id="3" name="Footer Placeholder 2">
            <a:extLst>
              <a:ext uri="{FF2B5EF4-FFF2-40B4-BE49-F238E27FC236}">
                <a16:creationId xmlns:a16="http://schemas.microsoft.com/office/drawing/2014/main" id="{5C460AE3-10BE-4241-82F1-1AC70EC09857}"/>
              </a:ext>
            </a:extLst>
          </p:cNvPr>
          <p:cNvSpPr>
            <a:spLocks noGrp="1"/>
          </p:cNvSpPr>
          <p:nvPr>
            <p:ph type="ftr" sz="quarter" idx="10"/>
          </p:nvPr>
        </p:nvSpPr>
        <p:spPr/>
        <p:txBody>
          <a:bodyPr/>
          <a:lstStyle>
            <a:lvl1pPr>
              <a:defRPr/>
            </a:lvl1pPr>
          </a:lstStyle>
          <a:p>
            <a:r>
              <a:rPr lang="en-AU" dirty="0"/>
              <a:t>©Jacobs 2020</a:t>
            </a:r>
          </a:p>
        </p:txBody>
      </p:sp>
      <p:sp>
        <p:nvSpPr>
          <p:cNvPr id="4" name="Slide Number Placeholder 3">
            <a:extLst>
              <a:ext uri="{FF2B5EF4-FFF2-40B4-BE49-F238E27FC236}">
                <a16:creationId xmlns:a16="http://schemas.microsoft.com/office/drawing/2014/main" id="{3B84AB0C-EABC-4723-A915-C9C6EFC44778}"/>
              </a:ext>
            </a:extLst>
          </p:cNvPr>
          <p:cNvSpPr>
            <a:spLocks noGrp="1"/>
          </p:cNvSpPr>
          <p:nvPr>
            <p:ph type="sldNum" sz="quarter" idx="11"/>
          </p:nvPr>
        </p:nvSpPr>
        <p:spPr/>
        <p:txBody>
          <a:bodyPr/>
          <a:lstStyle/>
          <a:p>
            <a:fld id="{9B3E39EC-4BE2-4DEA-81C0-4ABC0AAB4AC0}" type="slidenum">
              <a:rPr lang="en-AU" smtClean="0"/>
              <a:pPr/>
              <a:t>‹#›</a:t>
            </a:fld>
            <a:endParaRPr lang="en-AU" dirty="0"/>
          </a:p>
        </p:txBody>
      </p:sp>
      <p:sp>
        <p:nvSpPr>
          <p:cNvPr id="5" name="Content Placeholder 3">
            <a:extLst>
              <a:ext uri="{FF2B5EF4-FFF2-40B4-BE49-F238E27FC236}">
                <a16:creationId xmlns:a16="http://schemas.microsoft.com/office/drawing/2014/main" id="{586041AF-17A7-463E-9F1D-C835D32D9322}"/>
              </a:ext>
            </a:extLst>
          </p:cNvPr>
          <p:cNvSpPr>
            <a:spLocks noGrp="1"/>
          </p:cNvSpPr>
          <p:nvPr>
            <p:ph sz="half" idx="2" hasCustomPrompt="1"/>
          </p:nvPr>
        </p:nvSpPr>
        <p:spPr>
          <a:xfrm>
            <a:off x="4480560" y="1126874"/>
            <a:ext cx="7708265" cy="5120640"/>
          </a:xfrm>
          <a:prstGeom prst="rect">
            <a:avLst/>
          </a:prstGeom>
          <a:solidFill>
            <a:srgbClr val="0A7DFF"/>
          </a:solidFill>
        </p:spPr>
        <p:txBody>
          <a:bodyPr lIns="274320" tIns="360000" rIns="274320">
            <a:noAutofit/>
          </a:bodyPr>
          <a:lstStyle>
            <a:lvl1pPr marL="270000" indent="-270000">
              <a:buClr>
                <a:schemeClr val="bg1"/>
              </a:buClr>
              <a:defRPr sz="2200">
                <a:solidFill>
                  <a:schemeClr val="bg1"/>
                </a:solidFill>
                <a:latin typeface="Jacobs Chronos" panose="010B0603030503030204" pitchFamily="34" charset="0"/>
                <a:cs typeface="Jacobs Chronos" panose="010B0603030503030204" pitchFamily="34" charset="0"/>
              </a:defRPr>
            </a:lvl1pPr>
            <a:lvl2pPr marL="540000" marR="0" indent="-270000" algn="l" defTabSz="914400" rtl="0" eaLnBrk="1" fontAlgn="auto" latinLnBrk="0" hangingPunct="1">
              <a:lnSpc>
                <a:spcPct val="90000"/>
              </a:lnSpc>
              <a:spcBef>
                <a:spcPts val="600"/>
              </a:spcBef>
              <a:spcAft>
                <a:spcPts val="0"/>
              </a:spcAft>
              <a:buClr>
                <a:schemeClr val="bg1"/>
              </a:buClr>
              <a:buSzTx/>
              <a:buFont typeface="Jacobs Chronos Light" panose="010B0403030503030204" pitchFamily="34" charset="0"/>
              <a:buChar char="–"/>
              <a:tabLst/>
              <a:defRPr sz="2000">
                <a:solidFill>
                  <a:schemeClr val="bg1"/>
                </a:solidFill>
                <a:latin typeface="Jacobs Chronos" panose="010B0603030503030204" pitchFamily="34" charset="0"/>
                <a:cs typeface="Jacobs Chronos" panose="010B0603030503030204" pitchFamily="34" charset="0"/>
              </a:defRPr>
            </a:lvl2pPr>
            <a:lvl3pPr marL="810000" indent="-270000">
              <a:spcBef>
                <a:spcPts val="600"/>
              </a:spcBef>
              <a:spcAft>
                <a:spcPts val="0"/>
              </a:spcAft>
              <a:buClr>
                <a:schemeClr val="bg1"/>
              </a:buClr>
              <a:defRPr sz="1800">
                <a:solidFill>
                  <a:schemeClr val="bg1"/>
                </a:solidFill>
                <a:latin typeface="Jacobs Chronos" panose="010B0603030503030204" pitchFamily="34" charset="0"/>
                <a:cs typeface="Jacobs Chronos" panose="010B0603030503030204" pitchFamily="34" charset="0"/>
              </a:defRPr>
            </a:lvl3pPr>
            <a:lvl4pPr marL="1080000">
              <a:spcBef>
                <a:spcPts val="600"/>
              </a:spcBef>
              <a:spcAft>
                <a:spcPts val="0"/>
              </a:spcAft>
              <a:buClr>
                <a:schemeClr val="bg1"/>
              </a:buClr>
              <a:defRPr sz="1600">
                <a:solidFill>
                  <a:schemeClr val="bg1"/>
                </a:solidFill>
                <a:latin typeface="Jacobs Chronos" panose="010B0603030503030204" pitchFamily="34" charset="0"/>
                <a:cs typeface="Jacobs Chronos" panose="010B0603030503030204" pitchFamily="34" charset="0"/>
              </a:defRPr>
            </a:lvl4pPr>
            <a:lvl5pPr marL="1350000" indent="-270000">
              <a:spcBef>
                <a:spcPts val="600"/>
              </a:spcBef>
              <a:spcAft>
                <a:spcPts val="0"/>
              </a:spcAft>
              <a:buClr>
                <a:schemeClr val="bg1"/>
              </a:buClr>
              <a:defRPr sz="1400">
                <a:solidFill>
                  <a:schemeClr val="bg1"/>
                </a:solidFill>
                <a:latin typeface="Jacobs Chronos" panose="010B0603030503030204" pitchFamily="34" charset="0"/>
                <a:cs typeface="Jacobs Chronos" panose="010B0603030503030204" pitchFamily="34" charset="0"/>
              </a:defRPr>
            </a:lvl5pPr>
            <a:lvl6pPr>
              <a:defRPr sz="1800"/>
            </a:lvl6pPr>
            <a:lvl7pPr>
              <a:defRPr sz="1800"/>
            </a:lvl7pPr>
            <a:lvl8pPr>
              <a:defRPr sz="1800"/>
            </a:lvl8pPr>
            <a:lvl9pPr>
              <a:defRPr sz="1800"/>
            </a:lvl9pPr>
          </a:lstStyle>
          <a:p>
            <a:pPr lvl="0"/>
            <a:r>
              <a:rPr lang="en-US" dirty="0"/>
              <a:t>First level, 22pt bold </a:t>
            </a:r>
          </a:p>
          <a:p>
            <a:pPr lvl="1"/>
            <a:r>
              <a:rPr lang="en-US" dirty="0"/>
              <a:t>Second level, 20pt  </a:t>
            </a:r>
          </a:p>
          <a:p>
            <a:pPr lvl="2"/>
            <a:r>
              <a:rPr lang="en-US" dirty="0"/>
              <a:t>Third level, 18pt  </a:t>
            </a:r>
          </a:p>
          <a:p>
            <a:pPr lvl="3"/>
            <a:r>
              <a:rPr lang="en-US" dirty="0"/>
              <a:t>Fourth level, 16pt  </a:t>
            </a:r>
          </a:p>
          <a:p>
            <a:pPr lvl="4"/>
            <a:r>
              <a:rPr lang="en-US" dirty="0"/>
              <a:t>Fifth level, 14pt  </a:t>
            </a:r>
            <a:endParaRPr lang="en-AU" dirty="0"/>
          </a:p>
        </p:txBody>
      </p:sp>
      <p:sp>
        <p:nvSpPr>
          <p:cNvPr id="6" name="Picture Placeholder 2">
            <a:extLst>
              <a:ext uri="{FF2B5EF4-FFF2-40B4-BE49-F238E27FC236}">
                <a16:creationId xmlns:a16="http://schemas.microsoft.com/office/drawing/2014/main" id="{0CDA937F-3403-4E46-A4EC-D61BB036BFC4}"/>
              </a:ext>
            </a:extLst>
          </p:cNvPr>
          <p:cNvSpPr>
            <a:spLocks noGrp="1"/>
          </p:cNvSpPr>
          <p:nvPr>
            <p:ph type="pic" sz="quarter" idx="14" hasCustomPrompt="1"/>
          </p:nvPr>
        </p:nvSpPr>
        <p:spPr>
          <a:xfrm>
            <a:off x="320040" y="1126875"/>
            <a:ext cx="4160520" cy="5120640"/>
          </a:xfrm>
          <a:prstGeom prst="rect">
            <a:avLst/>
          </a:prstGeom>
          <a:solidFill>
            <a:srgbClr val="BFBFBF"/>
          </a:solidFill>
        </p:spPr>
        <p:txBody>
          <a:bodyPr lIns="182880" tIns="182880" rIns="182880"/>
          <a:lstStyle>
            <a:lvl1pPr marL="0" indent="0" algn="l">
              <a:buFontTx/>
              <a:buNone/>
              <a:defRPr sz="1400" b="0"/>
            </a:lvl1pPr>
          </a:lstStyle>
          <a:p>
            <a:r>
              <a:rPr lang="en-US" dirty="0"/>
              <a:t>Drag picture to placeholder or click icon to add, then send to back</a:t>
            </a:r>
          </a:p>
        </p:txBody>
      </p:sp>
      <p:sp>
        <p:nvSpPr>
          <p:cNvPr id="7" name="Rectangle 6">
            <a:extLst>
              <a:ext uri="{FF2B5EF4-FFF2-40B4-BE49-F238E27FC236}">
                <a16:creationId xmlns:a16="http://schemas.microsoft.com/office/drawing/2014/main" id="{D469B429-4EA4-4324-98F3-F2CE44002BCE}"/>
              </a:ext>
            </a:extLst>
          </p:cNvPr>
          <p:cNvSpPr/>
          <p:nvPr userDrawn="1"/>
        </p:nvSpPr>
        <p:spPr>
          <a:xfrm>
            <a:off x="0" y="1126875"/>
            <a:ext cx="320040" cy="5120640"/>
          </a:xfrm>
          <a:prstGeom prst="rect">
            <a:avLst/>
          </a:prstGeom>
          <a:solidFill>
            <a:srgbClr val="001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18177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6" Type="http://schemas.openxmlformats.org/officeDocument/2006/relationships/image" Target="../media/image12.png"/><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image" Target="../media/image1.png"/><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image" Target="../media/image1.pn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theme" Target="../theme/theme4.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45.xml"/><Relationship Id="rId7" Type="http://schemas.openxmlformats.org/officeDocument/2006/relationships/image" Target="../media/image1.png"/><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theme" Target="../theme/theme5.xml"/><Relationship Id="rId5" Type="http://schemas.openxmlformats.org/officeDocument/2006/relationships/slideLayout" Target="../slideLayouts/slideLayout47.xml"/><Relationship Id="rId4" Type="http://schemas.openxmlformats.org/officeDocument/2006/relationships/slideLayout" Target="../slideLayouts/slideLayout46.xml"/></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50.xml"/><Relationship Id="rId7" Type="http://schemas.openxmlformats.org/officeDocument/2006/relationships/theme" Target="../theme/theme6.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5" Type="http://schemas.openxmlformats.org/officeDocument/2006/relationships/slideLayout" Target="../slideLayouts/slideLayout52.xml"/><Relationship Id="rId4" Type="http://schemas.openxmlformats.org/officeDocument/2006/relationships/slideLayout" Target="../slideLayouts/slideLayout51.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55.xml"/><Relationship Id="rId1" Type="http://schemas.openxmlformats.org/officeDocument/2006/relationships/slideLayout" Target="../slideLayouts/slideLayout54.xml"/><Relationship Id="rId4"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image" Target="../media/image1.png"/><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theme" Target="../theme/theme8.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68.xml"/><Relationship Id="rId7" Type="http://schemas.openxmlformats.org/officeDocument/2006/relationships/image" Target="../media/image1.png"/><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theme" Target="../theme/theme9.xml"/><Relationship Id="rId5" Type="http://schemas.openxmlformats.org/officeDocument/2006/relationships/slideLayout" Target="../slideLayouts/slideLayout70.xml"/><Relationship Id="rId4" Type="http://schemas.openxmlformats.org/officeDocument/2006/relationships/slideLayout" Target="../slideLayouts/slideLayout69.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71.xml"/></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72.xml"/></Relationships>
</file>

<file path=ppt/slideMasters/_rels/slideMaster12.xml.rels><?xml version="1.0" encoding="UTF-8" standalone="yes"?>
<Relationships xmlns="http://schemas.openxmlformats.org/package/2006/relationships"><Relationship Id="rId3" Type="http://schemas.openxmlformats.org/officeDocument/2006/relationships/slideLayout" Target="../slideLayouts/slideLayout75.xml"/><Relationship Id="rId2" Type="http://schemas.openxmlformats.org/officeDocument/2006/relationships/slideLayout" Target="../slideLayouts/slideLayout74.xml"/><Relationship Id="rId1" Type="http://schemas.openxmlformats.org/officeDocument/2006/relationships/slideLayout" Target="../slideLayouts/slideLayout73.xml"/><Relationship Id="rId4"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3" Type="http://schemas.openxmlformats.org/officeDocument/2006/relationships/slideLayout" Target="../slideLayouts/slideLayout78.xml"/><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theme" Target="../theme/theme13.xml"/><Relationship Id="rId5" Type="http://schemas.openxmlformats.org/officeDocument/2006/relationships/slideLayout" Target="../slideLayouts/slideLayout80.xml"/><Relationship Id="rId4" Type="http://schemas.openxmlformats.org/officeDocument/2006/relationships/slideLayout" Target="../slideLayouts/slideLayout79.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hyperlink" Target="https://www.instagram.com/jacobsconnects/" TargetMode="External"/><Relationship Id="rId18" Type="http://schemas.openxmlformats.org/officeDocument/2006/relationships/image" Target="../media/image37.png"/><Relationship Id="rId3" Type="http://schemas.openxmlformats.org/officeDocument/2006/relationships/slideLayout" Target="../slideLayouts/slideLayout83.xml"/><Relationship Id="rId21" Type="http://schemas.openxmlformats.org/officeDocument/2006/relationships/hyperlink" Target="https://www.youtube.com/user/jacobsworldwide" TargetMode="External"/><Relationship Id="rId7" Type="http://schemas.openxmlformats.org/officeDocument/2006/relationships/slideLayout" Target="../slideLayouts/slideLayout87.xml"/><Relationship Id="rId12" Type="http://schemas.openxmlformats.org/officeDocument/2006/relationships/image" Target="../media/image34.png"/><Relationship Id="rId17" Type="http://schemas.openxmlformats.org/officeDocument/2006/relationships/hyperlink" Target="https://twitter.com/JacobsConnects" TargetMode="External"/><Relationship Id="rId2" Type="http://schemas.openxmlformats.org/officeDocument/2006/relationships/slideLayout" Target="../slideLayouts/slideLayout82.xml"/><Relationship Id="rId16" Type="http://schemas.openxmlformats.org/officeDocument/2006/relationships/image" Target="../media/image36.png"/><Relationship Id="rId20" Type="http://schemas.openxmlformats.org/officeDocument/2006/relationships/image" Target="../media/image38.png"/><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theme" Target="../theme/theme14.xml"/><Relationship Id="rId5" Type="http://schemas.openxmlformats.org/officeDocument/2006/relationships/slideLayout" Target="../slideLayouts/slideLayout85.xml"/><Relationship Id="rId15" Type="http://schemas.openxmlformats.org/officeDocument/2006/relationships/hyperlink" Target="https://www.facebook.com/JacobsConnects/" TargetMode="External"/><Relationship Id="rId23" Type="http://schemas.openxmlformats.org/officeDocument/2006/relationships/image" Target="../media/image1.png"/><Relationship Id="rId10" Type="http://schemas.openxmlformats.org/officeDocument/2006/relationships/slideLayout" Target="../slideLayouts/slideLayout90.xml"/><Relationship Id="rId19" Type="http://schemas.openxmlformats.org/officeDocument/2006/relationships/hyperlink" Target="https://www.linkedin.com/company/jacobs/" TargetMode="External"/><Relationship Id="rId4" Type="http://schemas.openxmlformats.org/officeDocument/2006/relationships/slideLayout" Target="../slideLayouts/slideLayout84.xml"/><Relationship Id="rId9" Type="http://schemas.openxmlformats.org/officeDocument/2006/relationships/slideLayout" Target="../slideLayouts/slideLayout89.xml"/><Relationship Id="rId14" Type="http://schemas.openxmlformats.org/officeDocument/2006/relationships/image" Target="../media/image35.png"/><Relationship Id="rId22" Type="http://schemas.openxmlformats.org/officeDocument/2006/relationships/image" Target="../media/image39.png"/></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18" Type="http://schemas.openxmlformats.org/officeDocument/2006/relationships/slideLayout" Target="../slideLayouts/slideLayout108.xml"/><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17" Type="http://schemas.openxmlformats.org/officeDocument/2006/relationships/slideLayout" Target="../slideLayouts/slideLayout107.xml"/><Relationship Id="rId2" Type="http://schemas.openxmlformats.org/officeDocument/2006/relationships/slideLayout" Target="../slideLayouts/slideLayout92.xml"/><Relationship Id="rId16" Type="http://schemas.openxmlformats.org/officeDocument/2006/relationships/slideLayout" Target="../slideLayouts/slideLayout106.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5" Type="http://schemas.openxmlformats.org/officeDocument/2006/relationships/slideLayout" Target="../slideLayouts/slideLayout105.xml"/><Relationship Id="rId10" Type="http://schemas.openxmlformats.org/officeDocument/2006/relationships/slideLayout" Target="../slideLayouts/slideLayout100.xml"/><Relationship Id="rId19" Type="http://schemas.openxmlformats.org/officeDocument/2006/relationships/theme" Target="../theme/theme15.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16.xml"/><Relationship Id="rId13" Type="http://schemas.openxmlformats.org/officeDocument/2006/relationships/slideLayout" Target="../slideLayouts/slideLayout121.xml"/><Relationship Id="rId18" Type="http://schemas.openxmlformats.org/officeDocument/2006/relationships/image" Target="../media/image66.png"/><Relationship Id="rId3" Type="http://schemas.openxmlformats.org/officeDocument/2006/relationships/slideLayout" Target="../slideLayouts/slideLayout111.xml"/><Relationship Id="rId21" Type="http://schemas.openxmlformats.org/officeDocument/2006/relationships/image" Target="../media/image69.jpeg"/><Relationship Id="rId7" Type="http://schemas.openxmlformats.org/officeDocument/2006/relationships/slideLayout" Target="../slideLayouts/slideLayout115.xml"/><Relationship Id="rId12" Type="http://schemas.openxmlformats.org/officeDocument/2006/relationships/slideLayout" Target="../slideLayouts/slideLayout120.xml"/><Relationship Id="rId17" Type="http://schemas.openxmlformats.org/officeDocument/2006/relationships/image" Target="../media/image65.png"/><Relationship Id="rId2" Type="http://schemas.openxmlformats.org/officeDocument/2006/relationships/slideLayout" Target="../slideLayouts/slideLayout110.xml"/><Relationship Id="rId16" Type="http://schemas.openxmlformats.org/officeDocument/2006/relationships/image" Target="../media/image64.png"/><Relationship Id="rId20" Type="http://schemas.openxmlformats.org/officeDocument/2006/relationships/image" Target="../media/image68.jpeg"/><Relationship Id="rId1" Type="http://schemas.openxmlformats.org/officeDocument/2006/relationships/slideLayout" Target="../slideLayouts/slideLayout109.xml"/><Relationship Id="rId6" Type="http://schemas.openxmlformats.org/officeDocument/2006/relationships/slideLayout" Target="../slideLayouts/slideLayout114.xml"/><Relationship Id="rId11" Type="http://schemas.openxmlformats.org/officeDocument/2006/relationships/slideLayout" Target="../slideLayouts/slideLayout119.xml"/><Relationship Id="rId24" Type="http://schemas.openxmlformats.org/officeDocument/2006/relationships/image" Target="../media/image72.jpeg"/><Relationship Id="rId5" Type="http://schemas.openxmlformats.org/officeDocument/2006/relationships/slideLayout" Target="../slideLayouts/slideLayout113.xml"/><Relationship Id="rId15" Type="http://schemas.openxmlformats.org/officeDocument/2006/relationships/image" Target="../media/image63.jpeg"/><Relationship Id="rId23" Type="http://schemas.openxmlformats.org/officeDocument/2006/relationships/image" Target="../media/image71.jpeg"/><Relationship Id="rId10" Type="http://schemas.openxmlformats.org/officeDocument/2006/relationships/slideLayout" Target="../slideLayouts/slideLayout118.xml"/><Relationship Id="rId19" Type="http://schemas.openxmlformats.org/officeDocument/2006/relationships/image" Target="../media/image67.jpeg"/><Relationship Id="rId4" Type="http://schemas.openxmlformats.org/officeDocument/2006/relationships/slideLayout" Target="../slideLayouts/slideLayout112.xml"/><Relationship Id="rId9" Type="http://schemas.openxmlformats.org/officeDocument/2006/relationships/slideLayout" Target="../slideLayouts/slideLayout117.xml"/><Relationship Id="rId14" Type="http://schemas.openxmlformats.org/officeDocument/2006/relationships/theme" Target="../theme/theme16.xml"/><Relationship Id="rId22" Type="http://schemas.openxmlformats.org/officeDocument/2006/relationships/image" Target="../media/image70.jpeg"/></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slideLayout" Target="../slideLayouts/slideLayout134.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slideLayout" Target="../slideLayouts/slideLayout133.xml"/><Relationship Id="rId2" Type="http://schemas.openxmlformats.org/officeDocument/2006/relationships/slideLayout" Target="../slideLayouts/slideLayout123.xml"/><Relationship Id="rId16" Type="http://schemas.openxmlformats.org/officeDocument/2006/relationships/image" Target="../media/image1.png"/><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5" Type="http://schemas.openxmlformats.org/officeDocument/2006/relationships/theme" Target="../theme/theme17.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 Id="rId14" Type="http://schemas.openxmlformats.org/officeDocument/2006/relationships/slideLayout" Target="../slideLayouts/slideLayout1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877507F-8AC3-449A-B055-62A283D8229E}"/>
              </a:ext>
            </a:extLst>
          </p:cNvPr>
          <p:cNvPicPr>
            <a:picLocks noChangeAspect="1"/>
          </p:cNvPicPr>
          <p:nvPr userDrawn="1"/>
        </p:nvPicPr>
        <p:blipFill>
          <a:blip r:embed="rId19"/>
          <a:stretch>
            <a:fillRect/>
          </a:stretch>
        </p:blipFill>
        <p:spPr>
          <a:xfrm>
            <a:off x="10790685" y="0"/>
            <a:ext cx="1401315" cy="725681"/>
          </a:xfrm>
          <a:prstGeom prst="rect">
            <a:avLst/>
          </a:prstGeom>
        </p:spPr>
      </p:pic>
    </p:spTree>
    <p:extLst>
      <p:ext uri="{BB962C8B-B14F-4D97-AF65-F5344CB8AC3E}">
        <p14:creationId xmlns:p14="http://schemas.microsoft.com/office/powerpoint/2010/main" val="3581271093"/>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93" r:id="rId15"/>
    <p:sldLayoutId id="2147483803" r:id="rId16"/>
    <p:sldLayoutId id="2147483805" r:id="rId17"/>
  </p:sldLayoutIdLst>
  <p:hf hdr="0" dt="0"/>
  <p:txStyles>
    <p:title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Jacobs Chronos" panose="010B0603030503030204" pitchFamily="34" charset="0"/>
          <a:ea typeface="+mn-ea"/>
          <a:cs typeface="Jacobs Chronos" panose="010B0603030503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4A1A0ABA-277A-494D-AFC5-4231A957C667}"/>
              </a:ext>
            </a:extLst>
          </p:cNvPr>
          <p:cNvSpPr>
            <a:spLocks noGrp="1"/>
          </p:cNvSpPr>
          <p:nvPr>
            <p:ph type="title"/>
          </p:nvPr>
        </p:nvSpPr>
        <p:spPr bwMode="white">
          <a:xfrm>
            <a:off x="320040" y="486795"/>
            <a:ext cx="11521440" cy="640080"/>
          </a:xfrm>
          <a:prstGeom prst="rect">
            <a:avLst/>
          </a:prstGeom>
        </p:spPr>
        <p:txBody>
          <a:bodyPr vert="horz" lIns="0" tIns="0" rIns="0" bIns="0" rtlCol="0" anchor="ctr">
            <a:normAutofit/>
          </a:bodyPr>
          <a:lstStyle/>
          <a:p>
            <a:r>
              <a:rPr lang="en-US" dirty="0"/>
              <a:t>Slide title, 28pt bold</a:t>
            </a:r>
            <a:endParaRPr lang="en-AU" dirty="0"/>
          </a:p>
        </p:txBody>
      </p:sp>
      <p:sp>
        <p:nvSpPr>
          <p:cNvPr id="8" name="Text Placeholder 2">
            <a:extLst>
              <a:ext uri="{FF2B5EF4-FFF2-40B4-BE49-F238E27FC236}">
                <a16:creationId xmlns:a16="http://schemas.microsoft.com/office/drawing/2014/main" id="{B30F616C-87D7-4D71-A540-D0E1DC2FB78D}"/>
              </a:ext>
            </a:extLst>
          </p:cNvPr>
          <p:cNvSpPr>
            <a:spLocks noGrp="1"/>
          </p:cNvSpPr>
          <p:nvPr>
            <p:ph type="body" idx="1"/>
          </p:nvPr>
        </p:nvSpPr>
        <p:spPr>
          <a:xfrm>
            <a:off x="320039" y="1384917"/>
            <a:ext cx="11521440" cy="4741563"/>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lide Number Placeholder 5">
            <a:extLst>
              <a:ext uri="{FF2B5EF4-FFF2-40B4-BE49-F238E27FC236}">
                <a16:creationId xmlns:a16="http://schemas.microsoft.com/office/drawing/2014/main" id="{D013D39C-859A-4492-96A6-21F28975B4F9}"/>
              </a:ext>
            </a:extLst>
          </p:cNvPr>
          <p:cNvSpPr>
            <a:spLocks noGrp="1"/>
          </p:cNvSpPr>
          <p:nvPr>
            <p:ph type="sldNum" sz="quarter" idx="4"/>
          </p:nvPr>
        </p:nvSpPr>
        <p:spPr>
          <a:xfrm>
            <a:off x="320040" y="6309360"/>
            <a:ext cx="781674" cy="274320"/>
          </a:xfrm>
          <a:prstGeom prst="rect">
            <a:avLst/>
          </a:prstGeom>
        </p:spPr>
        <p:txBody>
          <a:bodyPr vert="horz" lIns="0" tIns="0" rIns="0" bIns="0" rtlCol="0" anchor="b"/>
          <a:lstStyle>
            <a:lvl1pPr algn="l">
              <a:defRPr sz="1100" b="1">
                <a:solidFill>
                  <a:schemeClr val="tx1"/>
                </a:solidFill>
                <a:latin typeface="+mj-lt"/>
                <a:cs typeface="JacobsChronos" pitchFamily="34" charset="0"/>
              </a:defRPr>
            </a:lvl1pPr>
          </a:lstStyle>
          <a:p>
            <a:fld id="{9B3E39EC-4BE2-4DEA-81C0-4ABC0AAB4AC0}" type="slidenum">
              <a:rPr lang="en-AU" smtClean="0"/>
              <a:pPr/>
              <a:t>‹#›</a:t>
            </a:fld>
            <a:endParaRPr lang="en-AU" dirty="0"/>
          </a:p>
        </p:txBody>
      </p:sp>
      <p:pic>
        <p:nvPicPr>
          <p:cNvPr id="6" name="Picture 5">
            <a:extLst>
              <a:ext uri="{FF2B5EF4-FFF2-40B4-BE49-F238E27FC236}">
                <a16:creationId xmlns:a16="http://schemas.microsoft.com/office/drawing/2014/main" id="{315DE7FA-DC3C-4319-BAC6-61E37E4DF24B}"/>
              </a:ext>
            </a:extLst>
          </p:cNvPr>
          <p:cNvPicPr>
            <a:picLocks noChangeAspect="1"/>
          </p:cNvPicPr>
          <p:nvPr userDrawn="1"/>
        </p:nvPicPr>
        <p:blipFill>
          <a:blip r:embed="rId15"/>
          <a:stretch>
            <a:fillRect/>
          </a:stretch>
        </p:blipFill>
        <p:spPr>
          <a:xfrm>
            <a:off x="10790685" y="0"/>
            <a:ext cx="1401315" cy="725681"/>
          </a:xfrm>
          <a:prstGeom prst="rect">
            <a:avLst/>
          </a:prstGeom>
        </p:spPr>
      </p:pic>
      <p:pic>
        <p:nvPicPr>
          <p:cNvPr id="9" name="Picture 8">
            <a:extLst>
              <a:ext uri="{FF2B5EF4-FFF2-40B4-BE49-F238E27FC236}">
                <a16:creationId xmlns:a16="http://schemas.microsoft.com/office/drawing/2014/main" id="{984BBAA5-A535-4728-AB5F-D9E2613D0376}"/>
              </a:ext>
              <a:ext uri="{C183D7F6-B498-43B3-948B-1728B52AA6E4}">
                <adec:decorative xmlns:adec="http://schemas.microsoft.com/office/drawing/2017/decorative" val="1"/>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0776090" y="6527797"/>
            <a:ext cx="1415910" cy="330203"/>
          </a:xfrm>
          <a:prstGeom prst="rect">
            <a:avLst/>
          </a:prstGeom>
        </p:spPr>
      </p:pic>
    </p:spTree>
    <p:extLst>
      <p:ext uri="{BB962C8B-B14F-4D97-AF65-F5344CB8AC3E}">
        <p14:creationId xmlns:p14="http://schemas.microsoft.com/office/powerpoint/2010/main" val="2378116694"/>
      </p:ext>
    </p:extLst>
  </p:cSld>
  <p:clrMap bg1="lt1" tx1="dk1" bg2="lt2" tx2="dk2" accent1="accent1" accent2="accent2" accent3="accent3" accent4="accent4" accent5="accent5" accent6="accent6" hlink="hlink" folHlink="folHlink"/>
  <p:sldLayoutIdLst>
    <p:sldLayoutId id="2147483722"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 id="2147483825" r:id="rId13"/>
  </p:sldLayoutIdLst>
  <p:hf hdr="0" dt="0"/>
  <p:txStyles>
    <p:title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p:titleStyle>
    <p:bodyStyle>
      <a:lvl1pPr marL="270000" indent="-270000" algn="l" defTabSz="914400" rtl="0" eaLnBrk="1" latinLnBrk="0" hangingPunct="1">
        <a:lnSpc>
          <a:spcPct val="90000"/>
        </a:lnSpc>
        <a:spcBef>
          <a:spcPts val="1000"/>
        </a:spcBef>
        <a:buFont typeface="Wingdings" panose="05000000000000000000" pitchFamily="2" charset="2"/>
        <a:buChar char="§"/>
        <a:defRPr sz="2400" kern="1200">
          <a:solidFill>
            <a:schemeClr val="tx1"/>
          </a:solidFill>
          <a:latin typeface="Jacobs Chronos" panose="010B0603030503030204" pitchFamily="34" charset="0"/>
          <a:ea typeface="+mn-ea"/>
          <a:cs typeface="Jacobs Chronos" panose="010B0603030503030204" pitchFamily="34" charset="0"/>
        </a:defRPr>
      </a:lvl1pPr>
      <a:lvl2pPr marL="540000" indent="-270000" algn="l" defTabSz="914400" rtl="0" eaLnBrk="1" latinLnBrk="0" hangingPunct="1">
        <a:lnSpc>
          <a:spcPct val="90000"/>
        </a:lnSpc>
        <a:spcBef>
          <a:spcPts val="500"/>
        </a:spcBef>
        <a:buFont typeface="Jacobs Chronos" panose="010B0603030503030204" pitchFamily="34" charset="0"/>
        <a:buChar char="−"/>
        <a:defRPr sz="2200" kern="1200">
          <a:solidFill>
            <a:schemeClr val="tx1"/>
          </a:solidFill>
          <a:latin typeface="Jacobs Chronos" panose="010B0603030503030204" pitchFamily="34" charset="0"/>
          <a:ea typeface="+mn-ea"/>
          <a:cs typeface="Jacobs Chronos" panose="010B0603030503030204" pitchFamily="34" charset="0"/>
        </a:defRPr>
      </a:lvl2pPr>
      <a:lvl3pPr marL="810000" indent="-2700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Jacobs Chronos" panose="010B0603030503030204" pitchFamily="34" charset="0"/>
          <a:ea typeface="+mn-ea"/>
          <a:cs typeface="Jacobs Chronos" panose="010B0603030503030204" pitchFamily="34" charset="0"/>
        </a:defRPr>
      </a:lvl3pPr>
      <a:lvl4pPr marL="1080000" indent="-270000" algn="l" defTabSz="914400" rtl="0" eaLnBrk="1" latinLnBrk="0" hangingPunct="1">
        <a:lnSpc>
          <a:spcPct val="90000"/>
        </a:lnSpc>
        <a:spcBef>
          <a:spcPts val="500"/>
        </a:spcBef>
        <a:buFont typeface="Jacobs Chronos" panose="010B0603030503030204" pitchFamily="34" charset="0"/>
        <a:buChar char="−"/>
        <a:defRPr sz="1800" kern="1200">
          <a:solidFill>
            <a:schemeClr val="tx1"/>
          </a:solidFill>
          <a:latin typeface="Jacobs Chronos" panose="010B0603030503030204" pitchFamily="34" charset="0"/>
          <a:ea typeface="+mn-ea"/>
          <a:cs typeface="Jacobs Chronos" panose="010B0603030503030204" pitchFamily="34" charset="0"/>
        </a:defRPr>
      </a:lvl4pPr>
      <a:lvl5pPr marL="1350000" indent="-27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Jacobs Chronos" panose="010B0603030503030204" pitchFamily="34" charset="0"/>
          <a:ea typeface="+mn-ea"/>
          <a:cs typeface="Jacobs Chronos" panose="010B0603030503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4A1A0ABA-277A-494D-AFC5-4231A957C667}"/>
              </a:ext>
            </a:extLst>
          </p:cNvPr>
          <p:cNvSpPr>
            <a:spLocks noGrp="1"/>
          </p:cNvSpPr>
          <p:nvPr>
            <p:ph type="title"/>
          </p:nvPr>
        </p:nvSpPr>
        <p:spPr bwMode="white">
          <a:xfrm>
            <a:off x="320040" y="486795"/>
            <a:ext cx="11521440" cy="640080"/>
          </a:xfrm>
          <a:prstGeom prst="rect">
            <a:avLst/>
          </a:prstGeom>
        </p:spPr>
        <p:txBody>
          <a:bodyPr vert="horz" lIns="0" tIns="0" rIns="0" bIns="0" rtlCol="0" anchor="ctr">
            <a:normAutofit/>
          </a:bodyPr>
          <a:lstStyle/>
          <a:p>
            <a:r>
              <a:rPr lang="en-US" dirty="0"/>
              <a:t>Click to edit Master title style</a:t>
            </a:r>
            <a:endParaRPr lang="en-AU" dirty="0"/>
          </a:p>
        </p:txBody>
      </p:sp>
      <p:sp>
        <p:nvSpPr>
          <p:cNvPr id="8" name="Text Placeholder 2">
            <a:extLst>
              <a:ext uri="{FF2B5EF4-FFF2-40B4-BE49-F238E27FC236}">
                <a16:creationId xmlns:a16="http://schemas.microsoft.com/office/drawing/2014/main" id="{B30F616C-87D7-4D71-A540-D0E1DC2FB78D}"/>
              </a:ext>
            </a:extLst>
          </p:cNvPr>
          <p:cNvSpPr>
            <a:spLocks noGrp="1"/>
          </p:cNvSpPr>
          <p:nvPr>
            <p:ph type="body" idx="1"/>
          </p:nvPr>
        </p:nvSpPr>
        <p:spPr>
          <a:xfrm>
            <a:off x="320039" y="1384917"/>
            <a:ext cx="11521440" cy="4741563"/>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3">
            <a:extLst>
              <a:ext uri="{FF2B5EF4-FFF2-40B4-BE49-F238E27FC236}">
                <a16:creationId xmlns:a16="http://schemas.microsoft.com/office/drawing/2014/main" id="{45CAD75A-537E-4B12-960F-4DC7FBD909DC}"/>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dirty="0"/>
              <a:t>©Jacobs 2020</a:t>
            </a:r>
          </a:p>
        </p:txBody>
      </p:sp>
      <p:sp>
        <p:nvSpPr>
          <p:cNvPr id="11" name="Slide Number Placeholder 5">
            <a:extLst>
              <a:ext uri="{FF2B5EF4-FFF2-40B4-BE49-F238E27FC236}">
                <a16:creationId xmlns:a16="http://schemas.microsoft.com/office/drawing/2014/main" id="{D013D39C-859A-4492-96A6-21F28975B4F9}"/>
              </a:ext>
            </a:extLst>
          </p:cNvPr>
          <p:cNvSpPr>
            <a:spLocks noGrp="1"/>
          </p:cNvSpPr>
          <p:nvPr>
            <p:ph type="sldNum" sz="quarter" idx="4"/>
          </p:nvPr>
        </p:nvSpPr>
        <p:spPr>
          <a:xfrm>
            <a:off x="320040" y="6309360"/>
            <a:ext cx="781674" cy="274320"/>
          </a:xfrm>
          <a:prstGeom prst="rect">
            <a:avLst/>
          </a:prstGeom>
        </p:spPr>
        <p:txBody>
          <a:bodyPr vert="horz" lIns="0" tIns="0" rIns="0" bIns="0" rtlCol="0" anchor="b"/>
          <a:lstStyle>
            <a:lvl1pPr algn="l">
              <a:defRPr sz="1100" b="1">
                <a:solidFill>
                  <a:schemeClr val="tx1"/>
                </a:solidFill>
                <a:latin typeface="+mj-lt"/>
                <a:cs typeface="JacobsChronos" pitchFamily="34" charset="0"/>
              </a:defRPr>
            </a:lvl1pPr>
          </a:lstStyle>
          <a:p>
            <a:fld id="{9B3E39EC-4BE2-4DEA-81C0-4ABC0AAB4AC0}" type="slidenum">
              <a:rPr lang="en-AU" smtClean="0"/>
              <a:pPr/>
              <a:t>‹#›</a:t>
            </a:fld>
            <a:endParaRPr lang="en-AU" dirty="0"/>
          </a:p>
        </p:txBody>
      </p:sp>
      <p:pic>
        <p:nvPicPr>
          <p:cNvPr id="6" name="Picture 5">
            <a:extLst>
              <a:ext uri="{FF2B5EF4-FFF2-40B4-BE49-F238E27FC236}">
                <a16:creationId xmlns:a16="http://schemas.microsoft.com/office/drawing/2014/main" id="{C2CC028B-5F05-43FC-83F6-1FC725468C0D}"/>
              </a:ext>
            </a:extLst>
          </p:cNvPr>
          <p:cNvPicPr>
            <a:picLocks noChangeAspect="1"/>
          </p:cNvPicPr>
          <p:nvPr userDrawn="1"/>
        </p:nvPicPr>
        <p:blipFill>
          <a:blip r:embed="rId4"/>
          <a:stretch>
            <a:fillRect/>
          </a:stretch>
        </p:blipFill>
        <p:spPr>
          <a:xfrm>
            <a:off x="10790685" y="0"/>
            <a:ext cx="1401315" cy="725681"/>
          </a:xfrm>
          <a:prstGeom prst="rect">
            <a:avLst/>
          </a:prstGeom>
        </p:spPr>
      </p:pic>
    </p:spTree>
    <p:extLst>
      <p:ext uri="{BB962C8B-B14F-4D97-AF65-F5344CB8AC3E}">
        <p14:creationId xmlns:p14="http://schemas.microsoft.com/office/powerpoint/2010/main" val="2759806472"/>
      </p:ext>
    </p:extLst>
  </p:cSld>
  <p:clrMap bg1="lt1" tx1="dk1" bg2="lt2" tx2="dk2" accent1="accent1" accent2="accent2" accent3="accent3" accent4="accent4" accent5="accent5" accent6="accent6" hlink="hlink" folHlink="folHlink"/>
  <p:sldLayoutIdLst>
    <p:sldLayoutId id="2147483724" r:id="rId1"/>
    <p:sldLayoutId id="2147483725" r:id="rId2"/>
  </p:sldLayoutIdLst>
  <p:hf hdr="0" dt="0"/>
  <p:txStyles>
    <p:title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p:titleStyle>
    <p:bodyStyle>
      <a:lvl1pPr marL="270000" indent="-270000" algn="l" defTabSz="914400" rtl="0" eaLnBrk="1" latinLnBrk="0" hangingPunct="1">
        <a:lnSpc>
          <a:spcPct val="90000"/>
        </a:lnSpc>
        <a:spcBef>
          <a:spcPts val="1000"/>
        </a:spcBef>
        <a:buFont typeface="Wingdings" panose="05000000000000000000" pitchFamily="2" charset="2"/>
        <a:buChar char="§"/>
        <a:defRPr sz="2400" kern="1200">
          <a:solidFill>
            <a:schemeClr val="tx1"/>
          </a:solidFill>
          <a:latin typeface="Jacobs Chronos" panose="010B0603030503030204" pitchFamily="34" charset="0"/>
          <a:ea typeface="+mn-ea"/>
          <a:cs typeface="Jacobs Chronos" panose="010B0603030503030204" pitchFamily="34" charset="0"/>
        </a:defRPr>
      </a:lvl1pPr>
      <a:lvl2pPr marL="540000" indent="-270000" algn="l" defTabSz="914400" rtl="0" eaLnBrk="1" latinLnBrk="0" hangingPunct="1">
        <a:lnSpc>
          <a:spcPct val="90000"/>
        </a:lnSpc>
        <a:spcBef>
          <a:spcPts val="500"/>
        </a:spcBef>
        <a:buFont typeface="Jacobs Chronos" panose="010B0603030503030204" pitchFamily="34" charset="0"/>
        <a:buChar char="−"/>
        <a:defRPr sz="2200" kern="1200">
          <a:solidFill>
            <a:schemeClr val="tx1"/>
          </a:solidFill>
          <a:latin typeface="Jacobs Chronos" panose="010B0603030503030204" pitchFamily="34" charset="0"/>
          <a:ea typeface="+mn-ea"/>
          <a:cs typeface="Jacobs Chronos" panose="010B0603030503030204" pitchFamily="34" charset="0"/>
        </a:defRPr>
      </a:lvl2pPr>
      <a:lvl3pPr marL="810000" indent="-2700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Jacobs Chronos" panose="010B0603030503030204" pitchFamily="34" charset="0"/>
          <a:ea typeface="+mn-ea"/>
          <a:cs typeface="Jacobs Chronos" panose="010B0603030503030204" pitchFamily="34" charset="0"/>
        </a:defRPr>
      </a:lvl3pPr>
      <a:lvl4pPr marL="1080000" indent="-270000" algn="l" defTabSz="914400" rtl="0" eaLnBrk="1" latinLnBrk="0" hangingPunct="1">
        <a:lnSpc>
          <a:spcPct val="90000"/>
        </a:lnSpc>
        <a:spcBef>
          <a:spcPts val="500"/>
        </a:spcBef>
        <a:buFont typeface="Jacobs Chronos" panose="010B0603030503030204" pitchFamily="34" charset="0"/>
        <a:buChar char="−"/>
        <a:defRPr sz="1800" kern="1200">
          <a:solidFill>
            <a:schemeClr val="tx1"/>
          </a:solidFill>
          <a:latin typeface="Jacobs Chronos" panose="010B0603030503030204" pitchFamily="34" charset="0"/>
          <a:ea typeface="+mn-ea"/>
          <a:cs typeface="Jacobs Chronos" panose="010B0603030503030204" pitchFamily="34" charset="0"/>
        </a:defRPr>
      </a:lvl4pPr>
      <a:lvl5pPr marL="1350000" indent="-27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Jacobs Chronos" panose="010B0603030503030204" pitchFamily="34" charset="0"/>
          <a:ea typeface="+mn-ea"/>
          <a:cs typeface="Jacobs Chronos" panose="010B0603030503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4A1A0ABA-277A-494D-AFC5-4231A957C667}"/>
              </a:ext>
            </a:extLst>
          </p:cNvPr>
          <p:cNvSpPr>
            <a:spLocks noGrp="1"/>
          </p:cNvSpPr>
          <p:nvPr>
            <p:ph type="title"/>
          </p:nvPr>
        </p:nvSpPr>
        <p:spPr bwMode="white">
          <a:xfrm>
            <a:off x="320040" y="486795"/>
            <a:ext cx="11521440" cy="640080"/>
          </a:xfrm>
          <a:prstGeom prst="rect">
            <a:avLst/>
          </a:prstGeom>
        </p:spPr>
        <p:txBody>
          <a:bodyPr vert="horz" lIns="0" tIns="0" rIns="0" bIns="0" rtlCol="0" anchor="ctr">
            <a:normAutofit/>
          </a:bodyPr>
          <a:lstStyle/>
          <a:p>
            <a:r>
              <a:rPr lang="en-US" dirty="0"/>
              <a:t>Click to edit Master title style</a:t>
            </a:r>
            <a:endParaRPr lang="en-AU" dirty="0"/>
          </a:p>
        </p:txBody>
      </p:sp>
      <p:sp>
        <p:nvSpPr>
          <p:cNvPr id="8" name="Text Placeholder 2">
            <a:extLst>
              <a:ext uri="{FF2B5EF4-FFF2-40B4-BE49-F238E27FC236}">
                <a16:creationId xmlns:a16="http://schemas.microsoft.com/office/drawing/2014/main" id="{B30F616C-87D7-4D71-A540-D0E1DC2FB78D}"/>
              </a:ext>
            </a:extLst>
          </p:cNvPr>
          <p:cNvSpPr>
            <a:spLocks noGrp="1"/>
          </p:cNvSpPr>
          <p:nvPr>
            <p:ph type="body" idx="1"/>
          </p:nvPr>
        </p:nvSpPr>
        <p:spPr>
          <a:xfrm>
            <a:off x="320039" y="1384917"/>
            <a:ext cx="11521440" cy="4741563"/>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3">
            <a:extLst>
              <a:ext uri="{FF2B5EF4-FFF2-40B4-BE49-F238E27FC236}">
                <a16:creationId xmlns:a16="http://schemas.microsoft.com/office/drawing/2014/main" id="{45CAD75A-537E-4B12-960F-4DC7FBD909DC}"/>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dirty="0"/>
              <a:t>©Jacobs 2020</a:t>
            </a:r>
          </a:p>
        </p:txBody>
      </p:sp>
      <p:sp>
        <p:nvSpPr>
          <p:cNvPr id="11" name="Slide Number Placeholder 5">
            <a:extLst>
              <a:ext uri="{FF2B5EF4-FFF2-40B4-BE49-F238E27FC236}">
                <a16:creationId xmlns:a16="http://schemas.microsoft.com/office/drawing/2014/main" id="{D013D39C-859A-4492-96A6-21F28975B4F9}"/>
              </a:ext>
            </a:extLst>
          </p:cNvPr>
          <p:cNvSpPr>
            <a:spLocks noGrp="1"/>
          </p:cNvSpPr>
          <p:nvPr>
            <p:ph type="sldNum" sz="quarter" idx="4"/>
          </p:nvPr>
        </p:nvSpPr>
        <p:spPr>
          <a:xfrm>
            <a:off x="320040" y="6309360"/>
            <a:ext cx="781674" cy="274320"/>
          </a:xfrm>
          <a:prstGeom prst="rect">
            <a:avLst/>
          </a:prstGeom>
        </p:spPr>
        <p:txBody>
          <a:bodyPr vert="horz" lIns="0" tIns="0" rIns="0" bIns="0" rtlCol="0" anchor="b"/>
          <a:lstStyle>
            <a:lvl1pPr algn="l">
              <a:defRPr sz="1100" b="1">
                <a:solidFill>
                  <a:schemeClr val="tx1"/>
                </a:solidFill>
                <a:latin typeface="+mj-lt"/>
                <a:cs typeface="JacobsChronos" pitchFamily="34" charset="0"/>
              </a:defRPr>
            </a:lvl1pPr>
          </a:lstStyle>
          <a:p>
            <a:fld id="{9B3E39EC-4BE2-4DEA-81C0-4ABC0AAB4AC0}" type="slidenum">
              <a:rPr lang="en-AU" smtClean="0"/>
              <a:pPr/>
              <a:t>‹#›</a:t>
            </a:fld>
            <a:endParaRPr lang="en-AU" dirty="0"/>
          </a:p>
        </p:txBody>
      </p:sp>
      <p:pic>
        <p:nvPicPr>
          <p:cNvPr id="6" name="Picture 5">
            <a:extLst>
              <a:ext uri="{FF2B5EF4-FFF2-40B4-BE49-F238E27FC236}">
                <a16:creationId xmlns:a16="http://schemas.microsoft.com/office/drawing/2014/main" id="{8D0DC486-7518-45CA-97BF-5A46B72B5DEF}"/>
              </a:ext>
            </a:extLst>
          </p:cNvPr>
          <p:cNvPicPr>
            <a:picLocks noChangeAspect="1"/>
          </p:cNvPicPr>
          <p:nvPr userDrawn="1"/>
        </p:nvPicPr>
        <p:blipFill>
          <a:blip r:embed="rId12"/>
          <a:stretch>
            <a:fillRect/>
          </a:stretch>
        </p:blipFill>
        <p:spPr>
          <a:xfrm>
            <a:off x="10790685" y="0"/>
            <a:ext cx="1401315" cy="725681"/>
          </a:xfrm>
          <a:prstGeom prst="rect">
            <a:avLst/>
          </a:prstGeom>
        </p:spPr>
      </p:pic>
    </p:spTree>
    <p:extLst>
      <p:ext uri="{BB962C8B-B14F-4D97-AF65-F5344CB8AC3E}">
        <p14:creationId xmlns:p14="http://schemas.microsoft.com/office/powerpoint/2010/main" val="3398628774"/>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Lst>
  <p:hf hdr="0" dt="0"/>
  <p:txStyles>
    <p:title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p:titleStyle>
    <p:bodyStyle>
      <a:lvl1pPr marL="270000" indent="-270000" algn="l" defTabSz="914400" rtl="0" eaLnBrk="1" latinLnBrk="0" hangingPunct="1">
        <a:lnSpc>
          <a:spcPct val="90000"/>
        </a:lnSpc>
        <a:spcBef>
          <a:spcPts val="1000"/>
        </a:spcBef>
        <a:buFont typeface="Wingdings" panose="05000000000000000000" pitchFamily="2" charset="2"/>
        <a:buChar char="§"/>
        <a:defRPr sz="2400" kern="1200">
          <a:solidFill>
            <a:schemeClr val="tx1"/>
          </a:solidFill>
          <a:latin typeface="Jacobs Chronos" panose="010B0603030503030204" pitchFamily="34" charset="0"/>
          <a:ea typeface="+mn-ea"/>
          <a:cs typeface="Jacobs Chronos" panose="010B0603030503030204" pitchFamily="34" charset="0"/>
        </a:defRPr>
      </a:lvl1pPr>
      <a:lvl2pPr marL="540000" indent="-270000" algn="l" defTabSz="914400" rtl="0" eaLnBrk="1" latinLnBrk="0" hangingPunct="1">
        <a:lnSpc>
          <a:spcPct val="90000"/>
        </a:lnSpc>
        <a:spcBef>
          <a:spcPts val="500"/>
        </a:spcBef>
        <a:buFont typeface="Jacobs Chronos" panose="010B0603030503030204" pitchFamily="34" charset="0"/>
        <a:buChar char="−"/>
        <a:defRPr sz="2200" kern="1200">
          <a:solidFill>
            <a:schemeClr val="tx1"/>
          </a:solidFill>
          <a:latin typeface="Jacobs Chronos" panose="010B0603030503030204" pitchFamily="34" charset="0"/>
          <a:ea typeface="+mn-ea"/>
          <a:cs typeface="Jacobs Chronos" panose="010B0603030503030204" pitchFamily="34" charset="0"/>
        </a:defRPr>
      </a:lvl2pPr>
      <a:lvl3pPr marL="810000" indent="-2700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Jacobs Chronos" panose="010B0603030503030204" pitchFamily="34" charset="0"/>
          <a:ea typeface="+mn-ea"/>
          <a:cs typeface="Jacobs Chronos" panose="010B0603030503030204" pitchFamily="34" charset="0"/>
        </a:defRPr>
      </a:lvl3pPr>
      <a:lvl4pPr marL="1080000" indent="-270000" algn="l" defTabSz="914400" rtl="0" eaLnBrk="1" latinLnBrk="0" hangingPunct="1">
        <a:lnSpc>
          <a:spcPct val="90000"/>
        </a:lnSpc>
        <a:spcBef>
          <a:spcPts val="500"/>
        </a:spcBef>
        <a:buFont typeface="Jacobs Chronos" panose="010B0603030503030204" pitchFamily="34" charset="0"/>
        <a:buChar char="−"/>
        <a:defRPr sz="1800" kern="1200">
          <a:solidFill>
            <a:schemeClr val="tx1"/>
          </a:solidFill>
          <a:latin typeface="Jacobs Chronos" panose="010B0603030503030204" pitchFamily="34" charset="0"/>
          <a:ea typeface="+mn-ea"/>
          <a:cs typeface="Jacobs Chronos" panose="010B0603030503030204" pitchFamily="34" charset="0"/>
        </a:defRPr>
      </a:lvl4pPr>
      <a:lvl5pPr marL="1350000" indent="-27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Jacobs Chronos" panose="010B0603030503030204" pitchFamily="34" charset="0"/>
          <a:ea typeface="+mn-ea"/>
          <a:cs typeface="Jacobs Chronos" panose="010B0603030503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4A1A0ABA-277A-494D-AFC5-4231A957C667}"/>
              </a:ext>
            </a:extLst>
          </p:cNvPr>
          <p:cNvSpPr>
            <a:spLocks noGrp="1"/>
          </p:cNvSpPr>
          <p:nvPr>
            <p:ph type="title"/>
          </p:nvPr>
        </p:nvSpPr>
        <p:spPr bwMode="white">
          <a:xfrm>
            <a:off x="320040" y="486795"/>
            <a:ext cx="11521440" cy="640080"/>
          </a:xfrm>
          <a:prstGeom prst="rect">
            <a:avLst/>
          </a:prstGeom>
        </p:spPr>
        <p:txBody>
          <a:bodyPr vert="horz" lIns="0" tIns="0" rIns="0" bIns="0" rtlCol="0" anchor="ctr">
            <a:normAutofit/>
          </a:bodyPr>
          <a:lstStyle/>
          <a:p>
            <a:r>
              <a:rPr lang="en-US" dirty="0"/>
              <a:t>Click to edit Master title style</a:t>
            </a:r>
            <a:endParaRPr lang="en-AU" dirty="0"/>
          </a:p>
        </p:txBody>
      </p:sp>
      <p:sp>
        <p:nvSpPr>
          <p:cNvPr id="8" name="Text Placeholder 2">
            <a:extLst>
              <a:ext uri="{FF2B5EF4-FFF2-40B4-BE49-F238E27FC236}">
                <a16:creationId xmlns:a16="http://schemas.microsoft.com/office/drawing/2014/main" id="{B30F616C-87D7-4D71-A540-D0E1DC2FB78D}"/>
              </a:ext>
            </a:extLst>
          </p:cNvPr>
          <p:cNvSpPr>
            <a:spLocks noGrp="1"/>
          </p:cNvSpPr>
          <p:nvPr>
            <p:ph type="body" idx="1"/>
          </p:nvPr>
        </p:nvSpPr>
        <p:spPr>
          <a:xfrm>
            <a:off x="320039" y="1384917"/>
            <a:ext cx="11521440" cy="4741563"/>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3">
            <a:extLst>
              <a:ext uri="{FF2B5EF4-FFF2-40B4-BE49-F238E27FC236}">
                <a16:creationId xmlns:a16="http://schemas.microsoft.com/office/drawing/2014/main" id="{45CAD75A-537E-4B12-960F-4DC7FBD909DC}"/>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dirty="0"/>
              <a:t>©Jacobs 2020</a:t>
            </a:r>
          </a:p>
        </p:txBody>
      </p:sp>
      <p:sp>
        <p:nvSpPr>
          <p:cNvPr id="11" name="Slide Number Placeholder 5">
            <a:extLst>
              <a:ext uri="{FF2B5EF4-FFF2-40B4-BE49-F238E27FC236}">
                <a16:creationId xmlns:a16="http://schemas.microsoft.com/office/drawing/2014/main" id="{D013D39C-859A-4492-96A6-21F28975B4F9}"/>
              </a:ext>
            </a:extLst>
          </p:cNvPr>
          <p:cNvSpPr>
            <a:spLocks noGrp="1"/>
          </p:cNvSpPr>
          <p:nvPr>
            <p:ph type="sldNum" sz="quarter" idx="4"/>
          </p:nvPr>
        </p:nvSpPr>
        <p:spPr>
          <a:xfrm>
            <a:off x="320040" y="6309360"/>
            <a:ext cx="781674" cy="274320"/>
          </a:xfrm>
          <a:prstGeom prst="rect">
            <a:avLst/>
          </a:prstGeom>
        </p:spPr>
        <p:txBody>
          <a:bodyPr vert="horz" lIns="0" tIns="0" rIns="0" bIns="0" rtlCol="0" anchor="b"/>
          <a:lstStyle>
            <a:lvl1pPr algn="l">
              <a:defRPr sz="1100" b="1">
                <a:solidFill>
                  <a:schemeClr val="tx1"/>
                </a:solidFill>
                <a:latin typeface="+mj-lt"/>
                <a:cs typeface="JacobsChronos" pitchFamily="34" charset="0"/>
              </a:defRPr>
            </a:lvl1pPr>
          </a:lstStyle>
          <a:p>
            <a:fld id="{9B3E39EC-4BE2-4DEA-81C0-4ABC0AAB4AC0}" type="slidenum">
              <a:rPr lang="en-AU" smtClean="0"/>
              <a:pPr/>
              <a:t>‹#›</a:t>
            </a:fld>
            <a:endParaRPr lang="en-AU" dirty="0"/>
          </a:p>
        </p:txBody>
      </p:sp>
      <p:pic>
        <p:nvPicPr>
          <p:cNvPr id="6" name="Picture 5">
            <a:extLst>
              <a:ext uri="{FF2B5EF4-FFF2-40B4-BE49-F238E27FC236}">
                <a16:creationId xmlns:a16="http://schemas.microsoft.com/office/drawing/2014/main" id="{119C203F-FC94-42A3-8AE1-FA7702A512B7}"/>
              </a:ext>
            </a:extLst>
          </p:cNvPr>
          <p:cNvPicPr>
            <a:picLocks noChangeAspect="1"/>
          </p:cNvPicPr>
          <p:nvPr userDrawn="1"/>
        </p:nvPicPr>
        <p:blipFill>
          <a:blip r:embed="rId7"/>
          <a:stretch>
            <a:fillRect/>
          </a:stretch>
        </p:blipFill>
        <p:spPr>
          <a:xfrm>
            <a:off x="10790685" y="0"/>
            <a:ext cx="1401315" cy="725681"/>
          </a:xfrm>
          <a:prstGeom prst="rect">
            <a:avLst/>
          </a:prstGeom>
        </p:spPr>
      </p:pic>
    </p:spTree>
    <p:extLst>
      <p:ext uri="{BB962C8B-B14F-4D97-AF65-F5344CB8AC3E}">
        <p14:creationId xmlns:p14="http://schemas.microsoft.com/office/powerpoint/2010/main" val="1823604141"/>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Lst>
  <p:hf hdr="0" dt="0"/>
  <p:txStyles>
    <p:title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p:titleStyle>
    <p:bodyStyle>
      <a:lvl1pPr marL="270000" indent="-270000" algn="l" defTabSz="914400" rtl="0" eaLnBrk="1" latinLnBrk="0" hangingPunct="1">
        <a:lnSpc>
          <a:spcPct val="90000"/>
        </a:lnSpc>
        <a:spcBef>
          <a:spcPts val="1000"/>
        </a:spcBef>
        <a:buFont typeface="Wingdings" panose="05000000000000000000" pitchFamily="2" charset="2"/>
        <a:buChar char="§"/>
        <a:defRPr sz="2400" kern="1200">
          <a:solidFill>
            <a:schemeClr val="tx1"/>
          </a:solidFill>
          <a:latin typeface="Jacobs Chronos" panose="010B0603030503030204" pitchFamily="34" charset="0"/>
          <a:ea typeface="+mn-ea"/>
          <a:cs typeface="Jacobs Chronos" panose="010B0603030503030204" pitchFamily="34" charset="0"/>
        </a:defRPr>
      </a:lvl1pPr>
      <a:lvl2pPr marL="540000" indent="-270000" algn="l" defTabSz="914400" rtl="0" eaLnBrk="1" latinLnBrk="0" hangingPunct="1">
        <a:lnSpc>
          <a:spcPct val="90000"/>
        </a:lnSpc>
        <a:spcBef>
          <a:spcPts val="500"/>
        </a:spcBef>
        <a:buFont typeface="Jacobs Chronos" panose="010B0603030503030204" pitchFamily="34" charset="0"/>
        <a:buChar char="−"/>
        <a:defRPr sz="2200" kern="1200">
          <a:solidFill>
            <a:schemeClr val="tx1"/>
          </a:solidFill>
          <a:latin typeface="Jacobs Chronos" panose="010B0603030503030204" pitchFamily="34" charset="0"/>
          <a:ea typeface="+mn-ea"/>
          <a:cs typeface="Jacobs Chronos" panose="010B0603030503030204" pitchFamily="34" charset="0"/>
        </a:defRPr>
      </a:lvl2pPr>
      <a:lvl3pPr marL="810000" indent="-2700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Jacobs Chronos" panose="010B0603030503030204" pitchFamily="34" charset="0"/>
          <a:ea typeface="+mn-ea"/>
          <a:cs typeface="Jacobs Chronos" panose="010B0603030503030204" pitchFamily="34" charset="0"/>
        </a:defRPr>
      </a:lvl3pPr>
      <a:lvl4pPr marL="1080000" indent="-270000" algn="l" defTabSz="914400" rtl="0" eaLnBrk="1" latinLnBrk="0" hangingPunct="1">
        <a:lnSpc>
          <a:spcPct val="90000"/>
        </a:lnSpc>
        <a:spcBef>
          <a:spcPts val="500"/>
        </a:spcBef>
        <a:buFont typeface="Jacobs Chronos" panose="010B0603030503030204" pitchFamily="34" charset="0"/>
        <a:buChar char="−"/>
        <a:defRPr sz="1800" kern="1200">
          <a:solidFill>
            <a:schemeClr val="tx1"/>
          </a:solidFill>
          <a:latin typeface="Jacobs Chronos" panose="010B0603030503030204" pitchFamily="34" charset="0"/>
          <a:ea typeface="+mn-ea"/>
          <a:cs typeface="Jacobs Chronos" panose="010B0603030503030204" pitchFamily="34" charset="0"/>
        </a:defRPr>
      </a:lvl4pPr>
      <a:lvl5pPr marL="1350000" indent="-27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Jacobs Chronos" panose="010B0603030503030204" pitchFamily="34" charset="0"/>
          <a:ea typeface="+mn-ea"/>
          <a:cs typeface="Jacobs Chronos" panose="010B0603030503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4A1A0ABA-277A-494D-AFC5-4231A957C667}"/>
              </a:ext>
            </a:extLst>
          </p:cNvPr>
          <p:cNvSpPr>
            <a:spLocks noGrp="1"/>
          </p:cNvSpPr>
          <p:nvPr>
            <p:ph type="title"/>
          </p:nvPr>
        </p:nvSpPr>
        <p:spPr bwMode="white">
          <a:xfrm>
            <a:off x="320040" y="486795"/>
            <a:ext cx="11521440" cy="640080"/>
          </a:xfrm>
          <a:prstGeom prst="rect">
            <a:avLst/>
          </a:prstGeom>
        </p:spPr>
        <p:txBody>
          <a:bodyPr vert="horz" lIns="0" tIns="0" rIns="0" bIns="0" rtlCol="0" anchor="ctr">
            <a:normAutofit/>
          </a:bodyPr>
          <a:lstStyle/>
          <a:p>
            <a:r>
              <a:rPr lang="en-US" dirty="0"/>
              <a:t>Slide title, 28pt bold</a:t>
            </a:r>
            <a:endParaRPr lang="en-AU" dirty="0"/>
          </a:p>
        </p:txBody>
      </p:sp>
      <p:sp>
        <p:nvSpPr>
          <p:cNvPr id="8" name="Text Placeholder 2">
            <a:extLst>
              <a:ext uri="{FF2B5EF4-FFF2-40B4-BE49-F238E27FC236}">
                <a16:creationId xmlns:a16="http://schemas.microsoft.com/office/drawing/2014/main" id="{B30F616C-87D7-4D71-A540-D0E1DC2FB78D}"/>
              </a:ext>
            </a:extLst>
          </p:cNvPr>
          <p:cNvSpPr>
            <a:spLocks noGrp="1"/>
          </p:cNvSpPr>
          <p:nvPr>
            <p:ph type="body" idx="1"/>
          </p:nvPr>
        </p:nvSpPr>
        <p:spPr>
          <a:xfrm>
            <a:off x="320039" y="1384917"/>
            <a:ext cx="11521440" cy="4741563"/>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3">
            <a:extLst>
              <a:ext uri="{FF2B5EF4-FFF2-40B4-BE49-F238E27FC236}">
                <a16:creationId xmlns:a16="http://schemas.microsoft.com/office/drawing/2014/main" id="{45CAD75A-537E-4B12-960F-4DC7FBD909DC}"/>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dirty="0"/>
              <a:t>©Jacobs 2020</a:t>
            </a:r>
          </a:p>
        </p:txBody>
      </p:sp>
      <p:sp>
        <p:nvSpPr>
          <p:cNvPr id="11" name="Slide Number Placeholder 5">
            <a:extLst>
              <a:ext uri="{FF2B5EF4-FFF2-40B4-BE49-F238E27FC236}">
                <a16:creationId xmlns:a16="http://schemas.microsoft.com/office/drawing/2014/main" id="{D013D39C-859A-4492-96A6-21F28975B4F9}"/>
              </a:ext>
            </a:extLst>
          </p:cNvPr>
          <p:cNvSpPr>
            <a:spLocks noGrp="1"/>
          </p:cNvSpPr>
          <p:nvPr>
            <p:ph type="sldNum" sz="quarter" idx="4"/>
          </p:nvPr>
        </p:nvSpPr>
        <p:spPr>
          <a:xfrm>
            <a:off x="320040" y="6309360"/>
            <a:ext cx="781674" cy="274320"/>
          </a:xfrm>
          <a:prstGeom prst="rect">
            <a:avLst/>
          </a:prstGeom>
        </p:spPr>
        <p:txBody>
          <a:bodyPr vert="horz" lIns="0" tIns="0" rIns="0" bIns="0" rtlCol="0" anchor="b"/>
          <a:lstStyle>
            <a:lvl1pPr algn="l">
              <a:defRPr sz="1100" b="1">
                <a:solidFill>
                  <a:schemeClr val="tx1"/>
                </a:solidFill>
                <a:latin typeface="+mj-lt"/>
                <a:cs typeface="JacobsChronos" pitchFamily="34" charset="0"/>
              </a:defRPr>
            </a:lvl1pPr>
          </a:lstStyle>
          <a:p>
            <a:fld id="{9B3E39EC-4BE2-4DEA-81C0-4ABC0AAB4AC0}" type="slidenum">
              <a:rPr lang="en-AU" smtClean="0"/>
              <a:pPr/>
              <a:t>‹#›</a:t>
            </a:fld>
            <a:endParaRPr lang="en-AU" dirty="0"/>
          </a:p>
        </p:txBody>
      </p:sp>
      <p:pic>
        <p:nvPicPr>
          <p:cNvPr id="6" name="Picture 5">
            <a:extLst>
              <a:ext uri="{FF2B5EF4-FFF2-40B4-BE49-F238E27FC236}">
                <a16:creationId xmlns:a16="http://schemas.microsoft.com/office/drawing/2014/main" id="{D4D36686-3C3B-4AE8-AE88-2FF02A204E7C}"/>
              </a:ext>
            </a:extLst>
          </p:cNvPr>
          <p:cNvPicPr>
            <a:picLocks noChangeAspect="1"/>
          </p:cNvPicPr>
          <p:nvPr userDrawn="1"/>
        </p:nvPicPr>
        <p:blipFill>
          <a:blip r:embed="rId8"/>
          <a:stretch>
            <a:fillRect/>
          </a:stretch>
        </p:blipFill>
        <p:spPr>
          <a:xfrm>
            <a:off x="10790685" y="0"/>
            <a:ext cx="1401315" cy="725681"/>
          </a:xfrm>
          <a:prstGeom prst="rect">
            <a:avLst/>
          </a:prstGeom>
        </p:spPr>
      </p:pic>
    </p:spTree>
    <p:extLst>
      <p:ext uri="{BB962C8B-B14F-4D97-AF65-F5344CB8AC3E}">
        <p14:creationId xmlns:p14="http://schemas.microsoft.com/office/powerpoint/2010/main" val="2600787814"/>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Lst>
  <p:hf hdr="0" dt="0"/>
  <p:txStyles>
    <p:title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p:titleStyle>
    <p:bodyStyle>
      <a:lvl1pPr marL="270000" indent="-270000" algn="l" defTabSz="914400" rtl="0" eaLnBrk="1" latinLnBrk="0" hangingPunct="1">
        <a:lnSpc>
          <a:spcPct val="90000"/>
        </a:lnSpc>
        <a:spcBef>
          <a:spcPts val="1000"/>
        </a:spcBef>
        <a:buFont typeface="Wingdings" panose="05000000000000000000" pitchFamily="2" charset="2"/>
        <a:buChar char="§"/>
        <a:defRPr sz="2400" kern="1200">
          <a:solidFill>
            <a:schemeClr val="tx1"/>
          </a:solidFill>
          <a:latin typeface="Jacobs Chronos" panose="010B0603030503030204" pitchFamily="34" charset="0"/>
          <a:ea typeface="+mn-ea"/>
          <a:cs typeface="Jacobs Chronos" panose="010B0603030503030204" pitchFamily="34" charset="0"/>
        </a:defRPr>
      </a:lvl1pPr>
      <a:lvl2pPr marL="540000" indent="-270000" algn="l" defTabSz="914400" rtl="0" eaLnBrk="1" latinLnBrk="0" hangingPunct="1">
        <a:lnSpc>
          <a:spcPct val="90000"/>
        </a:lnSpc>
        <a:spcBef>
          <a:spcPts val="500"/>
        </a:spcBef>
        <a:buFont typeface="Jacobs Chronos" panose="010B0603030503030204" pitchFamily="34" charset="0"/>
        <a:buChar char="−"/>
        <a:defRPr sz="2200" kern="1200">
          <a:solidFill>
            <a:schemeClr val="tx1"/>
          </a:solidFill>
          <a:latin typeface="Jacobs Chronos" panose="010B0603030503030204" pitchFamily="34" charset="0"/>
          <a:ea typeface="+mn-ea"/>
          <a:cs typeface="Jacobs Chronos" panose="010B0603030503030204" pitchFamily="34" charset="0"/>
        </a:defRPr>
      </a:lvl2pPr>
      <a:lvl3pPr marL="810000" indent="-2700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Jacobs Chronos" panose="010B0603030503030204" pitchFamily="34" charset="0"/>
          <a:ea typeface="+mn-ea"/>
          <a:cs typeface="Jacobs Chronos" panose="010B0603030503030204" pitchFamily="34" charset="0"/>
        </a:defRPr>
      </a:lvl3pPr>
      <a:lvl4pPr marL="1080000" indent="-270000" algn="l" defTabSz="914400" rtl="0" eaLnBrk="1" latinLnBrk="0" hangingPunct="1">
        <a:lnSpc>
          <a:spcPct val="90000"/>
        </a:lnSpc>
        <a:spcBef>
          <a:spcPts val="500"/>
        </a:spcBef>
        <a:buFont typeface="Jacobs Chronos" panose="010B0603030503030204" pitchFamily="34" charset="0"/>
        <a:buChar char="−"/>
        <a:defRPr sz="1800" kern="1200">
          <a:solidFill>
            <a:schemeClr val="tx1"/>
          </a:solidFill>
          <a:latin typeface="Jacobs Chronos" panose="010B0603030503030204" pitchFamily="34" charset="0"/>
          <a:ea typeface="+mn-ea"/>
          <a:cs typeface="Jacobs Chronos" panose="010B0603030503030204" pitchFamily="34" charset="0"/>
        </a:defRPr>
      </a:lvl4pPr>
      <a:lvl5pPr marL="1350000" indent="-27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Jacobs Chronos" panose="010B0603030503030204" pitchFamily="34" charset="0"/>
          <a:ea typeface="+mn-ea"/>
          <a:cs typeface="Jacobs Chronos" panose="010B0603030503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4A1A0ABA-277A-494D-AFC5-4231A957C667}"/>
              </a:ext>
            </a:extLst>
          </p:cNvPr>
          <p:cNvSpPr>
            <a:spLocks noGrp="1"/>
          </p:cNvSpPr>
          <p:nvPr>
            <p:ph type="title"/>
          </p:nvPr>
        </p:nvSpPr>
        <p:spPr bwMode="white">
          <a:xfrm>
            <a:off x="320040" y="486795"/>
            <a:ext cx="11521440" cy="640080"/>
          </a:xfrm>
          <a:prstGeom prst="rect">
            <a:avLst/>
          </a:prstGeom>
        </p:spPr>
        <p:txBody>
          <a:bodyPr vert="horz" lIns="0" tIns="0" rIns="0" bIns="0" rtlCol="0" anchor="ctr">
            <a:normAutofit/>
          </a:bodyPr>
          <a:lstStyle/>
          <a:p>
            <a:r>
              <a:rPr lang="en-US" dirty="0"/>
              <a:t>Slide title, 28pt bold</a:t>
            </a:r>
            <a:endParaRPr lang="en-AU" dirty="0"/>
          </a:p>
        </p:txBody>
      </p:sp>
      <p:sp>
        <p:nvSpPr>
          <p:cNvPr id="8" name="Text Placeholder 2">
            <a:extLst>
              <a:ext uri="{FF2B5EF4-FFF2-40B4-BE49-F238E27FC236}">
                <a16:creationId xmlns:a16="http://schemas.microsoft.com/office/drawing/2014/main" id="{B30F616C-87D7-4D71-A540-D0E1DC2FB78D}"/>
              </a:ext>
            </a:extLst>
          </p:cNvPr>
          <p:cNvSpPr>
            <a:spLocks noGrp="1"/>
          </p:cNvSpPr>
          <p:nvPr>
            <p:ph type="body" idx="1"/>
          </p:nvPr>
        </p:nvSpPr>
        <p:spPr>
          <a:xfrm>
            <a:off x="320039" y="1384917"/>
            <a:ext cx="11521440" cy="4741563"/>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3">
            <a:extLst>
              <a:ext uri="{FF2B5EF4-FFF2-40B4-BE49-F238E27FC236}">
                <a16:creationId xmlns:a16="http://schemas.microsoft.com/office/drawing/2014/main" id="{45CAD75A-537E-4B12-960F-4DC7FBD909DC}"/>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dirty="0"/>
              <a:t>©Jacobs 2020</a:t>
            </a:r>
          </a:p>
        </p:txBody>
      </p:sp>
      <p:sp>
        <p:nvSpPr>
          <p:cNvPr id="11" name="Slide Number Placeholder 5">
            <a:extLst>
              <a:ext uri="{FF2B5EF4-FFF2-40B4-BE49-F238E27FC236}">
                <a16:creationId xmlns:a16="http://schemas.microsoft.com/office/drawing/2014/main" id="{D013D39C-859A-4492-96A6-21F28975B4F9}"/>
              </a:ext>
            </a:extLst>
          </p:cNvPr>
          <p:cNvSpPr>
            <a:spLocks noGrp="1"/>
          </p:cNvSpPr>
          <p:nvPr>
            <p:ph type="sldNum" sz="quarter" idx="4"/>
          </p:nvPr>
        </p:nvSpPr>
        <p:spPr>
          <a:xfrm>
            <a:off x="320040" y="6309360"/>
            <a:ext cx="781674" cy="274320"/>
          </a:xfrm>
          <a:prstGeom prst="rect">
            <a:avLst/>
          </a:prstGeom>
        </p:spPr>
        <p:txBody>
          <a:bodyPr vert="horz" lIns="0" tIns="0" rIns="0" bIns="0" rtlCol="0" anchor="b"/>
          <a:lstStyle>
            <a:lvl1pPr algn="l">
              <a:defRPr sz="1100" b="1">
                <a:solidFill>
                  <a:schemeClr val="tx1"/>
                </a:solidFill>
                <a:latin typeface="+mj-lt"/>
                <a:cs typeface="JacobsChronos" pitchFamily="34" charset="0"/>
              </a:defRPr>
            </a:lvl1pPr>
          </a:lstStyle>
          <a:p>
            <a:fld id="{9B3E39EC-4BE2-4DEA-81C0-4ABC0AAB4AC0}" type="slidenum">
              <a:rPr lang="en-AU" smtClean="0"/>
              <a:pPr/>
              <a:t>‹#›</a:t>
            </a:fld>
            <a:endParaRPr lang="en-AU" dirty="0"/>
          </a:p>
        </p:txBody>
      </p:sp>
      <p:pic>
        <p:nvPicPr>
          <p:cNvPr id="6" name="Picture 5">
            <a:extLst>
              <a:ext uri="{FF2B5EF4-FFF2-40B4-BE49-F238E27FC236}">
                <a16:creationId xmlns:a16="http://schemas.microsoft.com/office/drawing/2014/main" id="{EC98359D-C719-47EC-8E94-99711F05C7E2}"/>
              </a:ext>
            </a:extLst>
          </p:cNvPr>
          <p:cNvPicPr>
            <a:picLocks noChangeAspect="1"/>
          </p:cNvPicPr>
          <p:nvPr userDrawn="1"/>
        </p:nvPicPr>
        <p:blipFill>
          <a:blip r:embed="rId4"/>
          <a:stretch>
            <a:fillRect/>
          </a:stretch>
        </p:blipFill>
        <p:spPr>
          <a:xfrm>
            <a:off x="10790685" y="0"/>
            <a:ext cx="1401315" cy="725681"/>
          </a:xfrm>
          <a:prstGeom prst="rect">
            <a:avLst/>
          </a:prstGeom>
        </p:spPr>
      </p:pic>
    </p:spTree>
    <p:extLst>
      <p:ext uri="{BB962C8B-B14F-4D97-AF65-F5344CB8AC3E}">
        <p14:creationId xmlns:p14="http://schemas.microsoft.com/office/powerpoint/2010/main" val="1017120939"/>
      </p:ext>
    </p:extLst>
  </p:cSld>
  <p:clrMap bg1="lt1" tx1="dk1" bg2="lt2" tx2="dk2" accent1="accent1" accent2="accent2" accent3="accent3" accent4="accent4" accent5="accent5" accent6="accent6" hlink="hlink" folHlink="folHlink"/>
  <p:sldLayoutIdLst>
    <p:sldLayoutId id="2147483795" r:id="rId1"/>
    <p:sldLayoutId id="2147483798" r:id="rId2"/>
  </p:sldLayoutIdLst>
  <p:hf hdr="0" dt="0"/>
  <p:txStyles>
    <p:title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p:titleStyle>
    <p:bodyStyle>
      <a:lvl1pPr marL="270000" indent="-270000" algn="l" defTabSz="914400" rtl="0" eaLnBrk="1" latinLnBrk="0" hangingPunct="1">
        <a:lnSpc>
          <a:spcPct val="90000"/>
        </a:lnSpc>
        <a:spcBef>
          <a:spcPts val="1000"/>
        </a:spcBef>
        <a:buFont typeface="Wingdings" panose="05000000000000000000" pitchFamily="2" charset="2"/>
        <a:buChar char="§"/>
        <a:defRPr sz="2400" kern="1200">
          <a:solidFill>
            <a:schemeClr val="tx1"/>
          </a:solidFill>
          <a:latin typeface="Jacobs Chronos" panose="010B0603030503030204" pitchFamily="34" charset="0"/>
          <a:ea typeface="+mn-ea"/>
          <a:cs typeface="Jacobs Chronos" panose="010B0603030503030204" pitchFamily="34" charset="0"/>
        </a:defRPr>
      </a:lvl1pPr>
      <a:lvl2pPr marL="540000" indent="-270000" algn="l" defTabSz="914400" rtl="0" eaLnBrk="1" latinLnBrk="0" hangingPunct="1">
        <a:lnSpc>
          <a:spcPct val="90000"/>
        </a:lnSpc>
        <a:spcBef>
          <a:spcPts val="500"/>
        </a:spcBef>
        <a:buFont typeface="Jacobs Chronos" panose="010B0603030503030204" pitchFamily="34" charset="0"/>
        <a:buChar char="−"/>
        <a:defRPr sz="2200" kern="1200">
          <a:solidFill>
            <a:schemeClr val="tx1"/>
          </a:solidFill>
          <a:latin typeface="Jacobs Chronos" panose="010B0603030503030204" pitchFamily="34" charset="0"/>
          <a:ea typeface="+mn-ea"/>
          <a:cs typeface="Jacobs Chronos" panose="010B0603030503030204" pitchFamily="34" charset="0"/>
        </a:defRPr>
      </a:lvl2pPr>
      <a:lvl3pPr marL="810000" indent="-2700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Jacobs Chronos" panose="010B0603030503030204" pitchFamily="34" charset="0"/>
          <a:ea typeface="+mn-ea"/>
          <a:cs typeface="Jacobs Chronos" panose="010B0603030503030204" pitchFamily="34" charset="0"/>
        </a:defRPr>
      </a:lvl3pPr>
      <a:lvl4pPr marL="1080000" indent="-270000" algn="l" defTabSz="914400" rtl="0" eaLnBrk="1" latinLnBrk="0" hangingPunct="1">
        <a:lnSpc>
          <a:spcPct val="90000"/>
        </a:lnSpc>
        <a:spcBef>
          <a:spcPts val="500"/>
        </a:spcBef>
        <a:buFont typeface="Jacobs Chronos" panose="010B0603030503030204" pitchFamily="34" charset="0"/>
        <a:buChar char="−"/>
        <a:defRPr sz="1800" kern="1200">
          <a:solidFill>
            <a:schemeClr val="tx1"/>
          </a:solidFill>
          <a:latin typeface="Jacobs Chronos" panose="010B0603030503030204" pitchFamily="34" charset="0"/>
          <a:ea typeface="+mn-ea"/>
          <a:cs typeface="Jacobs Chronos" panose="010B0603030503030204" pitchFamily="34" charset="0"/>
        </a:defRPr>
      </a:lvl4pPr>
      <a:lvl5pPr marL="1350000" indent="-27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Jacobs Chronos" panose="010B0603030503030204" pitchFamily="34" charset="0"/>
          <a:ea typeface="+mn-ea"/>
          <a:cs typeface="Jacobs Chronos" panose="010B0603030503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4A1A0ABA-277A-494D-AFC5-4231A957C667}"/>
              </a:ext>
            </a:extLst>
          </p:cNvPr>
          <p:cNvSpPr>
            <a:spLocks noGrp="1"/>
          </p:cNvSpPr>
          <p:nvPr>
            <p:ph type="title"/>
          </p:nvPr>
        </p:nvSpPr>
        <p:spPr bwMode="white">
          <a:xfrm>
            <a:off x="320040" y="486795"/>
            <a:ext cx="11521440" cy="640080"/>
          </a:xfrm>
          <a:prstGeom prst="rect">
            <a:avLst/>
          </a:prstGeom>
        </p:spPr>
        <p:txBody>
          <a:bodyPr vert="horz" lIns="0" tIns="0" rIns="0" bIns="0" rtlCol="0" anchor="ctr">
            <a:normAutofit/>
          </a:bodyPr>
          <a:lstStyle/>
          <a:p>
            <a:r>
              <a:rPr lang="en-US" dirty="0"/>
              <a:t>Slide title, 28pt bold</a:t>
            </a:r>
            <a:endParaRPr lang="en-AU" dirty="0"/>
          </a:p>
        </p:txBody>
      </p:sp>
      <p:sp>
        <p:nvSpPr>
          <p:cNvPr id="8" name="Text Placeholder 2">
            <a:extLst>
              <a:ext uri="{FF2B5EF4-FFF2-40B4-BE49-F238E27FC236}">
                <a16:creationId xmlns:a16="http://schemas.microsoft.com/office/drawing/2014/main" id="{B30F616C-87D7-4D71-A540-D0E1DC2FB78D}"/>
              </a:ext>
            </a:extLst>
          </p:cNvPr>
          <p:cNvSpPr>
            <a:spLocks noGrp="1"/>
          </p:cNvSpPr>
          <p:nvPr>
            <p:ph type="body" idx="1"/>
          </p:nvPr>
        </p:nvSpPr>
        <p:spPr>
          <a:xfrm>
            <a:off x="320039" y="1384917"/>
            <a:ext cx="11521440" cy="4741563"/>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3">
            <a:extLst>
              <a:ext uri="{FF2B5EF4-FFF2-40B4-BE49-F238E27FC236}">
                <a16:creationId xmlns:a16="http://schemas.microsoft.com/office/drawing/2014/main" id="{45CAD75A-537E-4B12-960F-4DC7FBD909DC}"/>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dirty="0"/>
              <a:t>©Jacobs 2020</a:t>
            </a:r>
          </a:p>
        </p:txBody>
      </p:sp>
      <p:sp>
        <p:nvSpPr>
          <p:cNvPr id="11" name="Slide Number Placeholder 5">
            <a:extLst>
              <a:ext uri="{FF2B5EF4-FFF2-40B4-BE49-F238E27FC236}">
                <a16:creationId xmlns:a16="http://schemas.microsoft.com/office/drawing/2014/main" id="{D013D39C-859A-4492-96A6-21F28975B4F9}"/>
              </a:ext>
            </a:extLst>
          </p:cNvPr>
          <p:cNvSpPr>
            <a:spLocks noGrp="1"/>
          </p:cNvSpPr>
          <p:nvPr>
            <p:ph type="sldNum" sz="quarter" idx="4"/>
          </p:nvPr>
        </p:nvSpPr>
        <p:spPr>
          <a:xfrm>
            <a:off x="320040" y="6309360"/>
            <a:ext cx="781674" cy="274320"/>
          </a:xfrm>
          <a:prstGeom prst="rect">
            <a:avLst/>
          </a:prstGeom>
        </p:spPr>
        <p:txBody>
          <a:bodyPr vert="horz" lIns="0" tIns="0" rIns="0" bIns="0" rtlCol="0" anchor="b"/>
          <a:lstStyle>
            <a:lvl1pPr algn="l">
              <a:defRPr sz="1100" b="1">
                <a:solidFill>
                  <a:schemeClr val="tx1"/>
                </a:solidFill>
                <a:latin typeface="+mj-lt"/>
                <a:cs typeface="JacobsChronos" pitchFamily="34" charset="0"/>
              </a:defRPr>
            </a:lvl1pPr>
          </a:lstStyle>
          <a:p>
            <a:fld id="{9B3E39EC-4BE2-4DEA-81C0-4ABC0AAB4AC0}" type="slidenum">
              <a:rPr lang="en-AU" smtClean="0"/>
              <a:pPr/>
              <a:t>‹#›</a:t>
            </a:fld>
            <a:endParaRPr lang="en-AU" dirty="0"/>
          </a:p>
        </p:txBody>
      </p:sp>
      <p:pic>
        <p:nvPicPr>
          <p:cNvPr id="6" name="Picture 5">
            <a:extLst>
              <a:ext uri="{FF2B5EF4-FFF2-40B4-BE49-F238E27FC236}">
                <a16:creationId xmlns:a16="http://schemas.microsoft.com/office/drawing/2014/main" id="{D9D3B122-6996-4C56-BB41-CFFA354BB75A}"/>
              </a:ext>
            </a:extLst>
          </p:cNvPr>
          <p:cNvPicPr>
            <a:picLocks noChangeAspect="1"/>
          </p:cNvPicPr>
          <p:nvPr userDrawn="1"/>
        </p:nvPicPr>
        <p:blipFill>
          <a:blip r:embed="rId12"/>
          <a:stretch>
            <a:fillRect/>
          </a:stretch>
        </p:blipFill>
        <p:spPr>
          <a:xfrm>
            <a:off x="10790685" y="0"/>
            <a:ext cx="1401315" cy="725681"/>
          </a:xfrm>
          <a:prstGeom prst="rect">
            <a:avLst/>
          </a:prstGeom>
        </p:spPr>
      </p:pic>
    </p:spTree>
    <p:extLst>
      <p:ext uri="{BB962C8B-B14F-4D97-AF65-F5344CB8AC3E}">
        <p14:creationId xmlns:p14="http://schemas.microsoft.com/office/powerpoint/2010/main" val="2363401274"/>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8" r:id="rId7"/>
    <p:sldLayoutId id="2147483759" r:id="rId8"/>
    <p:sldLayoutId id="2147483760" r:id="rId9"/>
    <p:sldLayoutId id="2147483757" r:id="rId10"/>
  </p:sldLayoutIdLst>
  <p:hf hdr="0" dt="0"/>
  <p:txStyles>
    <p:title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p:titleStyle>
    <p:bodyStyle>
      <a:lvl1pPr marL="270000" indent="-270000" algn="l" defTabSz="914400" rtl="0" eaLnBrk="1" latinLnBrk="0" hangingPunct="1">
        <a:lnSpc>
          <a:spcPct val="90000"/>
        </a:lnSpc>
        <a:spcBef>
          <a:spcPts val="1000"/>
        </a:spcBef>
        <a:buFont typeface="Wingdings" panose="05000000000000000000" pitchFamily="2" charset="2"/>
        <a:buChar char="§"/>
        <a:defRPr sz="2400" kern="1200">
          <a:solidFill>
            <a:schemeClr val="tx1"/>
          </a:solidFill>
          <a:latin typeface="Jacobs Chronos" panose="010B0603030503030204" pitchFamily="34" charset="0"/>
          <a:ea typeface="+mn-ea"/>
          <a:cs typeface="Jacobs Chronos" panose="010B0603030503030204" pitchFamily="34" charset="0"/>
        </a:defRPr>
      </a:lvl1pPr>
      <a:lvl2pPr marL="540000" indent="-270000" algn="l" defTabSz="914400" rtl="0" eaLnBrk="1" latinLnBrk="0" hangingPunct="1">
        <a:lnSpc>
          <a:spcPct val="90000"/>
        </a:lnSpc>
        <a:spcBef>
          <a:spcPts val="500"/>
        </a:spcBef>
        <a:buFont typeface="Jacobs Chronos" panose="010B0603030503030204" pitchFamily="34" charset="0"/>
        <a:buChar char="−"/>
        <a:defRPr sz="2200" kern="1200">
          <a:solidFill>
            <a:schemeClr val="tx1"/>
          </a:solidFill>
          <a:latin typeface="Jacobs Chronos" panose="010B0603030503030204" pitchFamily="34" charset="0"/>
          <a:ea typeface="+mn-ea"/>
          <a:cs typeface="Jacobs Chronos" panose="010B0603030503030204" pitchFamily="34" charset="0"/>
        </a:defRPr>
      </a:lvl2pPr>
      <a:lvl3pPr marL="810000" indent="-2700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Jacobs Chronos" panose="010B0603030503030204" pitchFamily="34" charset="0"/>
          <a:ea typeface="+mn-ea"/>
          <a:cs typeface="Jacobs Chronos" panose="010B0603030503030204" pitchFamily="34" charset="0"/>
        </a:defRPr>
      </a:lvl3pPr>
      <a:lvl4pPr marL="1080000" indent="-270000" algn="l" defTabSz="914400" rtl="0" eaLnBrk="1" latinLnBrk="0" hangingPunct="1">
        <a:lnSpc>
          <a:spcPct val="90000"/>
        </a:lnSpc>
        <a:spcBef>
          <a:spcPts val="500"/>
        </a:spcBef>
        <a:buFont typeface="Jacobs Chronos" panose="010B0603030503030204" pitchFamily="34" charset="0"/>
        <a:buChar char="−"/>
        <a:defRPr sz="1800" kern="1200">
          <a:solidFill>
            <a:schemeClr val="tx1"/>
          </a:solidFill>
          <a:latin typeface="Jacobs Chronos" panose="010B0603030503030204" pitchFamily="34" charset="0"/>
          <a:ea typeface="+mn-ea"/>
          <a:cs typeface="Jacobs Chronos" panose="010B0603030503030204" pitchFamily="34" charset="0"/>
        </a:defRPr>
      </a:lvl4pPr>
      <a:lvl5pPr marL="1350000" indent="-27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Jacobs Chronos" panose="010B0603030503030204" pitchFamily="34" charset="0"/>
          <a:ea typeface="+mn-ea"/>
          <a:cs typeface="Jacobs Chronos" panose="010B0603030503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4A1A0ABA-277A-494D-AFC5-4231A957C667}"/>
              </a:ext>
            </a:extLst>
          </p:cNvPr>
          <p:cNvSpPr>
            <a:spLocks noGrp="1"/>
          </p:cNvSpPr>
          <p:nvPr>
            <p:ph type="title"/>
          </p:nvPr>
        </p:nvSpPr>
        <p:spPr bwMode="white">
          <a:xfrm>
            <a:off x="320040" y="486795"/>
            <a:ext cx="11521440" cy="640080"/>
          </a:xfrm>
          <a:prstGeom prst="rect">
            <a:avLst/>
          </a:prstGeom>
        </p:spPr>
        <p:txBody>
          <a:bodyPr vert="horz" lIns="0" tIns="0" rIns="0" bIns="0" rtlCol="0" anchor="ctr">
            <a:normAutofit/>
          </a:bodyPr>
          <a:lstStyle/>
          <a:p>
            <a:r>
              <a:rPr lang="en-US" dirty="0"/>
              <a:t>Slide title, 28pt bold</a:t>
            </a:r>
            <a:endParaRPr lang="en-AU" dirty="0"/>
          </a:p>
        </p:txBody>
      </p:sp>
      <p:sp>
        <p:nvSpPr>
          <p:cNvPr id="8" name="Text Placeholder 2">
            <a:extLst>
              <a:ext uri="{FF2B5EF4-FFF2-40B4-BE49-F238E27FC236}">
                <a16:creationId xmlns:a16="http://schemas.microsoft.com/office/drawing/2014/main" id="{B30F616C-87D7-4D71-A540-D0E1DC2FB78D}"/>
              </a:ext>
            </a:extLst>
          </p:cNvPr>
          <p:cNvSpPr>
            <a:spLocks noGrp="1"/>
          </p:cNvSpPr>
          <p:nvPr>
            <p:ph type="body" idx="1"/>
          </p:nvPr>
        </p:nvSpPr>
        <p:spPr>
          <a:xfrm>
            <a:off x="320039" y="1384917"/>
            <a:ext cx="11521440" cy="4741563"/>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3">
            <a:extLst>
              <a:ext uri="{FF2B5EF4-FFF2-40B4-BE49-F238E27FC236}">
                <a16:creationId xmlns:a16="http://schemas.microsoft.com/office/drawing/2014/main" id="{45CAD75A-537E-4B12-960F-4DC7FBD909DC}"/>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dirty="0"/>
              <a:t>©Jacobs 2020</a:t>
            </a:r>
          </a:p>
        </p:txBody>
      </p:sp>
      <p:sp>
        <p:nvSpPr>
          <p:cNvPr id="11" name="Slide Number Placeholder 5">
            <a:extLst>
              <a:ext uri="{FF2B5EF4-FFF2-40B4-BE49-F238E27FC236}">
                <a16:creationId xmlns:a16="http://schemas.microsoft.com/office/drawing/2014/main" id="{D013D39C-859A-4492-96A6-21F28975B4F9}"/>
              </a:ext>
            </a:extLst>
          </p:cNvPr>
          <p:cNvSpPr>
            <a:spLocks noGrp="1"/>
          </p:cNvSpPr>
          <p:nvPr>
            <p:ph type="sldNum" sz="quarter" idx="4"/>
          </p:nvPr>
        </p:nvSpPr>
        <p:spPr>
          <a:xfrm>
            <a:off x="320040" y="6309360"/>
            <a:ext cx="781674" cy="274320"/>
          </a:xfrm>
          <a:prstGeom prst="rect">
            <a:avLst/>
          </a:prstGeom>
        </p:spPr>
        <p:txBody>
          <a:bodyPr vert="horz" lIns="0" tIns="0" rIns="0" bIns="0" rtlCol="0" anchor="b"/>
          <a:lstStyle>
            <a:lvl1pPr algn="l">
              <a:defRPr sz="1100" b="1">
                <a:solidFill>
                  <a:schemeClr val="tx1"/>
                </a:solidFill>
                <a:latin typeface="+mj-lt"/>
                <a:cs typeface="JacobsChronos" pitchFamily="34" charset="0"/>
              </a:defRPr>
            </a:lvl1pPr>
          </a:lstStyle>
          <a:p>
            <a:fld id="{9B3E39EC-4BE2-4DEA-81C0-4ABC0AAB4AC0}" type="slidenum">
              <a:rPr lang="en-AU" smtClean="0"/>
              <a:pPr/>
              <a:t>‹#›</a:t>
            </a:fld>
            <a:endParaRPr lang="en-AU" dirty="0"/>
          </a:p>
        </p:txBody>
      </p:sp>
      <p:pic>
        <p:nvPicPr>
          <p:cNvPr id="6" name="Picture 5">
            <a:extLst>
              <a:ext uri="{FF2B5EF4-FFF2-40B4-BE49-F238E27FC236}">
                <a16:creationId xmlns:a16="http://schemas.microsoft.com/office/drawing/2014/main" id="{5CB9CA27-469D-4732-AA2C-323C3869E4A6}"/>
              </a:ext>
            </a:extLst>
          </p:cNvPr>
          <p:cNvPicPr>
            <a:picLocks noChangeAspect="1"/>
          </p:cNvPicPr>
          <p:nvPr userDrawn="1"/>
        </p:nvPicPr>
        <p:blipFill>
          <a:blip r:embed="rId7"/>
          <a:stretch>
            <a:fillRect/>
          </a:stretch>
        </p:blipFill>
        <p:spPr>
          <a:xfrm>
            <a:off x="10790685" y="0"/>
            <a:ext cx="1401315" cy="725681"/>
          </a:xfrm>
          <a:prstGeom prst="rect">
            <a:avLst/>
          </a:prstGeom>
        </p:spPr>
      </p:pic>
    </p:spTree>
    <p:extLst>
      <p:ext uri="{BB962C8B-B14F-4D97-AF65-F5344CB8AC3E}">
        <p14:creationId xmlns:p14="http://schemas.microsoft.com/office/powerpoint/2010/main" val="476385078"/>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Lst>
  <p:hf hdr="0" dt="0"/>
  <p:txStyles>
    <p:title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p:titleStyle>
    <p:bodyStyle>
      <a:lvl1pPr marL="270000" indent="-270000" algn="l" defTabSz="914400" rtl="0" eaLnBrk="1" latinLnBrk="0" hangingPunct="1">
        <a:lnSpc>
          <a:spcPct val="90000"/>
        </a:lnSpc>
        <a:spcBef>
          <a:spcPts val="1000"/>
        </a:spcBef>
        <a:buFont typeface="Wingdings" panose="05000000000000000000" pitchFamily="2" charset="2"/>
        <a:buChar char="§"/>
        <a:defRPr sz="2400" kern="1200">
          <a:solidFill>
            <a:schemeClr val="tx1"/>
          </a:solidFill>
          <a:latin typeface="Jacobs Chronos" panose="010B0603030503030204" pitchFamily="34" charset="0"/>
          <a:ea typeface="+mn-ea"/>
          <a:cs typeface="Jacobs Chronos" panose="010B0603030503030204" pitchFamily="34" charset="0"/>
        </a:defRPr>
      </a:lvl1pPr>
      <a:lvl2pPr marL="540000" indent="-270000" algn="l" defTabSz="914400" rtl="0" eaLnBrk="1" latinLnBrk="0" hangingPunct="1">
        <a:lnSpc>
          <a:spcPct val="90000"/>
        </a:lnSpc>
        <a:spcBef>
          <a:spcPts val="500"/>
        </a:spcBef>
        <a:buFont typeface="Jacobs Chronos" panose="010B0603030503030204" pitchFamily="34" charset="0"/>
        <a:buChar char="−"/>
        <a:defRPr sz="2200" kern="1200">
          <a:solidFill>
            <a:schemeClr val="tx1"/>
          </a:solidFill>
          <a:latin typeface="Jacobs Chronos" panose="010B0603030503030204" pitchFamily="34" charset="0"/>
          <a:ea typeface="+mn-ea"/>
          <a:cs typeface="Jacobs Chronos" panose="010B0603030503030204" pitchFamily="34" charset="0"/>
        </a:defRPr>
      </a:lvl2pPr>
      <a:lvl3pPr marL="810000" indent="-2700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Jacobs Chronos" panose="010B0603030503030204" pitchFamily="34" charset="0"/>
          <a:ea typeface="+mn-ea"/>
          <a:cs typeface="Jacobs Chronos" panose="010B0603030503030204" pitchFamily="34" charset="0"/>
        </a:defRPr>
      </a:lvl3pPr>
      <a:lvl4pPr marL="1080000" indent="-270000" algn="l" defTabSz="914400" rtl="0" eaLnBrk="1" latinLnBrk="0" hangingPunct="1">
        <a:lnSpc>
          <a:spcPct val="90000"/>
        </a:lnSpc>
        <a:spcBef>
          <a:spcPts val="500"/>
        </a:spcBef>
        <a:buFont typeface="Jacobs Chronos" panose="010B0603030503030204" pitchFamily="34" charset="0"/>
        <a:buChar char="−"/>
        <a:defRPr sz="1800" kern="1200">
          <a:solidFill>
            <a:schemeClr val="tx1"/>
          </a:solidFill>
          <a:latin typeface="Jacobs Chronos" panose="010B0603030503030204" pitchFamily="34" charset="0"/>
          <a:ea typeface="+mn-ea"/>
          <a:cs typeface="Jacobs Chronos" panose="010B0603030503030204" pitchFamily="34" charset="0"/>
        </a:defRPr>
      </a:lvl4pPr>
      <a:lvl5pPr marL="1350000" indent="-27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Jacobs Chronos" panose="010B0603030503030204" pitchFamily="34" charset="0"/>
          <a:ea typeface="+mn-ea"/>
          <a:cs typeface="Jacobs Chronos" panose="010B0603030503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Footer Placeholder 3">
            <a:extLst>
              <a:ext uri="{FF2B5EF4-FFF2-40B4-BE49-F238E27FC236}">
                <a16:creationId xmlns:a16="http://schemas.microsoft.com/office/drawing/2014/main" id="{45CAD75A-537E-4B12-960F-4DC7FBD909DC}"/>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dirty="0"/>
              <a:t>©Jacobs 2020</a:t>
            </a:r>
          </a:p>
        </p:txBody>
      </p:sp>
      <p:sp>
        <p:nvSpPr>
          <p:cNvPr id="11" name="Slide Number Placeholder 5">
            <a:extLst>
              <a:ext uri="{FF2B5EF4-FFF2-40B4-BE49-F238E27FC236}">
                <a16:creationId xmlns:a16="http://schemas.microsoft.com/office/drawing/2014/main" id="{D013D39C-859A-4492-96A6-21F28975B4F9}"/>
              </a:ext>
            </a:extLst>
          </p:cNvPr>
          <p:cNvSpPr>
            <a:spLocks noGrp="1"/>
          </p:cNvSpPr>
          <p:nvPr>
            <p:ph type="sldNum" sz="quarter" idx="4"/>
          </p:nvPr>
        </p:nvSpPr>
        <p:spPr>
          <a:xfrm>
            <a:off x="320040" y="6309360"/>
            <a:ext cx="781674" cy="274320"/>
          </a:xfrm>
          <a:prstGeom prst="rect">
            <a:avLst/>
          </a:prstGeom>
        </p:spPr>
        <p:txBody>
          <a:bodyPr vert="horz" lIns="0" tIns="0" rIns="0" bIns="0" rtlCol="0" anchor="b"/>
          <a:lstStyle>
            <a:lvl1pPr algn="l">
              <a:defRPr sz="1100" b="1">
                <a:solidFill>
                  <a:schemeClr val="tx1"/>
                </a:solidFill>
                <a:latin typeface="+mj-lt"/>
                <a:cs typeface="JacobsChronos" pitchFamily="34" charset="0"/>
              </a:defRPr>
            </a:lvl1pPr>
          </a:lstStyle>
          <a:p>
            <a:fld id="{9B3E39EC-4BE2-4DEA-81C0-4ABC0AAB4AC0}" type="slidenum">
              <a:rPr lang="en-AU" smtClean="0"/>
              <a:pPr/>
              <a:t>‹#›</a:t>
            </a:fld>
            <a:endParaRPr lang="en-AU" dirty="0"/>
          </a:p>
        </p:txBody>
      </p:sp>
    </p:spTree>
    <p:extLst>
      <p:ext uri="{BB962C8B-B14F-4D97-AF65-F5344CB8AC3E}">
        <p14:creationId xmlns:p14="http://schemas.microsoft.com/office/powerpoint/2010/main" val="2036484854"/>
      </p:ext>
    </p:extLst>
  </p:cSld>
  <p:clrMap bg1="lt1" tx1="dk1" bg2="lt2" tx2="dk2" accent1="accent1" accent2="accent2" accent3="accent3" accent4="accent4" accent5="accent5" accent6="accent6" hlink="hlink" folHlink="folHlink"/>
  <p:sldLayoutIdLst>
    <p:sldLayoutId id="2147483769" r:id="rId1"/>
  </p:sldLayoutIdLst>
  <p:hf hdr="0" dt="0"/>
  <p:txStyles>
    <p:title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p:titleStyle>
    <p:bodyStyle>
      <a:lvl1pPr marL="228600" indent="-270000" algn="l" defTabSz="914400" rtl="0" eaLnBrk="1" latinLnBrk="0" hangingPunct="1">
        <a:lnSpc>
          <a:spcPct val="90000"/>
        </a:lnSpc>
        <a:spcBef>
          <a:spcPts val="1000"/>
        </a:spcBef>
        <a:buFont typeface="Wingdings" panose="05000000000000000000" pitchFamily="2" charset="2"/>
        <a:buChar char="§"/>
        <a:defRPr sz="2400" kern="1200">
          <a:solidFill>
            <a:schemeClr val="tx1"/>
          </a:solidFill>
          <a:latin typeface="Jacobs Chronos" panose="010B0603030503030204" pitchFamily="34" charset="0"/>
          <a:ea typeface="+mn-ea"/>
          <a:cs typeface="Jacobs Chronos" panose="010B0603030503030204" pitchFamily="34" charset="0"/>
        </a:defRPr>
      </a:lvl1pPr>
      <a:lvl2pPr marL="576000" indent="-270000" algn="l" defTabSz="914400" rtl="0" eaLnBrk="1" latinLnBrk="0" hangingPunct="1">
        <a:lnSpc>
          <a:spcPct val="90000"/>
        </a:lnSpc>
        <a:spcBef>
          <a:spcPts val="500"/>
        </a:spcBef>
        <a:buFont typeface="Jacobs Chronos" panose="010B0603030503030204" pitchFamily="34" charset="0"/>
        <a:buChar char="−"/>
        <a:defRPr sz="2200" kern="1200">
          <a:solidFill>
            <a:schemeClr val="tx1"/>
          </a:solidFill>
          <a:latin typeface="Jacobs Chronos" panose="010B0603030503030204" pitchFamily="34" charset="0"/>
          <a:ea typeface="+mn-ea"/>
          <a:cs typeface="Jacobs Chronos" panose="010B0603030503030204" pitchFamily="34" charset="0"/>
        </a:defRPr>
      </a:lvl2pPr>
      <a:lvl3pPr marL="864000" indent="-2700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Jacobs Chronos" panose="010B0603030503030204" pitchFamily="34" charset="0"/>
          <a:ea typeface="+mn-ea"/>
          <a:cs typeface="Jacobs Chronos" panose="010B0603030503030204" pitchFamily="34" charset="0"/>
        </a:defRPr>
      </a:lvl3pPr>
      <a:lvl4pPr marL="1152000" indent="-270000" algn="l" defTabSz="914400" rtl="0" eaLnBrk="1" latinLnBrk="0" hangingPunct="1">
        <a:lnSpc>
          <a:spcPct val="90000"/>
        </a:lnSpc>
        <a:spcBef>
          <a:spcPts val="500"/>
        </a:spcBef>
        <a:buFont typeface="Jacobs Chronos" panose="010B0603030503030204" pitchFamily="34" charset="0"/>
        <a:buChar char="−"/>
        <a:defRPr sz="1800" kern="1200">
          <a:solidFill>
            <a:schemeClr val="tx1"/>
          </a:solidFill>
          <a:latin typeface="Jacobs Chronos" panose="010B0603030503030204" pitchFamily="34" charset="0"/>
          <a:ea typeface="+mn-ea"/>
          <a:cs typeface="Jacobs Chronos" panose="010B0603030503030204" pitchFamily="34" charset="0"/>
        </a:defRPr>
      </a:lvl4pPr>
      <a:lvl5pPr marL="1440000" indent="-27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Jacobs Chronos" panose="010B0603030503030204" pitchFamily="34" charset="0"/>
          <a:ea typeface="+mn-ea"/>
          <a:cs typeface="Jacobs Chronos" panose="010B0603030503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4A1A0ABA-277A-494D-AFC5-4231A957C667}"/>
              </a:ext>
            </a:extLst>
          </p:cNvPr>
          <p:cNvSpPr>
            <a:spLocks noGrp="1"/>
          </p:cNvSpPr>
          <p:nvPr>
            <p:ph type="title"/>
          </p:nvPr>
        </p:nvSpPr>
        <p:spPr bwMode="white">
          <a:xfrm>
            <a:off x="320040" y="486795"/>
            <a:ext cx="11521440" cy="640080"/>
          </a:xfrm>
          <a:prstGeom prst="rect">
            <a:avLst/>
          </a:prstGeom>
        </p:spPr>
        <p:txBody>
          <a:bodyPr vert="horz" lIns="0" tIns="0" rIns="0" bIns="0" rtlCol="0" anchor="ctr">
            <a:normAutofit/>
          </a:bodyPr>
          <a:lstStyle/>
          <a:p>
            <a:r>
              <a:rPr lang="en-US" dirty="0"/>
              <a:t>Slide title, 28pt bold</a:t>
            </a:r>
            <a:endParaRPr lang="en-AU" dirty="0"/>
          </a:p>
        </p:txBody>
      </p:sp>
      <p:sp>
        <p:nvSpPr>
          <p:cNvPr id="8" name="Text Placeholder 2">
            <a:extLst>
              <a:ext uri="{FF2B5EF4-FFF2-40B4-BE49-F238E27FC236}">
                <a16:creationId xmlns:a16="http://schemas.microsoft.com/office/drawing/2014/main" id="{B30F616C-87D7-4D71-A540-D0E1DC2FB78D}"/>
              </a:ext>
            </a:extLst>
          </p:cNvPr>
          <p:cNvSpPr>
            <a:spLocks noGrp="1"/>
          </p:cNvSpPr>
          <p:nvPr>
            <p:ph type="body" idx="1"/>
          </p:nvPr>
        </p:nvSpPr>
        <p:spPr>
          <a:xfrm>
            <a:off x="320039" y="1384917"/>
            <a:ext cx="11521440" cy="4741563"/>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3">
            <a:extLst>
              <a:ext uri="{FF2B5EF4-FFF2-40B4-BE49-F238E27FC236}">
                <a16:creationId xmlns:a16="http://schemas.microsoft.com/office/drawing/2014/main" id="{45CAD75A-537E-4B12-960F-4DC7FBD909DC}"/>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dirty="0"/>
              <a:t>©Jacobs 2020</a:t>
            </a:r>
          </a:p>
        </p:txBody>
      </p:sp>
      <p:sp>
        <p:nvSpPr>
          <p:cNvPr id="11" name="Slide Number Placeholder 5">
            <a:extLst>
              <a:ext uri="{FF2B5EF4-FFF2-40B4-BE49-F238E27FC236}">
                <a16:creationId xmlns:a16="http://schemas.microsoft.com/office/drawing/2014/main" id="{D013D39C-859A-4492-96A6-21F28975B4F9}"/>
              </a:ext>
            </a:extLst>
          </p:cNvPr>
          <p:cNvSpPr>
            <a:spLocks noGrp="1"/>
          </p:cNvSpPr>
          <p:nvPr>
            <p:ph type="sldNum" sz="quarter" idx="4"/>
          </p:nvPr>
        </p:nvSpPr>
        <p:spPr>
          <a:xfrm>
            <a:off x="320040" y="6309360"/>
            <a:ext cx="781674" cy="274320"/>
          </a:xfrm>
          <a:prstGeom prst="rect">
            <a:avLst/>
          </a:prstGeom>
        </p:spPr>
        <p:txBody>
          <a:bodyPr vert="horz" lIns="0" tIns="0" rIns="0" bIns="0" rtlCol="0" anchor="b"/>
          <a:lstStyle>
            <a:lvl1pPr algn="l">
              <a:defRPr sz="1100" b="1">
                <a:solidFill>
                  <a:schemeClr val="tx1"/>
                </a:solidFill>
                <a:latin typeface="+mj-lt"/>
                <a:cs typeface="JacobsChronos" pitchFamily="34" charset="0"/>
              </a:defRPr>
            </a:lvl1pPr>
          </a:lstStyle>
          <a:p>
            <a:fld id="{9B3E39EC-4BE2-4DEA-81C0-4ABC0AAB4AC0}" type="slidenum">
              <a:rPr lang="en-AU" smtClean="0"/>
              <a:pPr/>
              <a:t>‹#›</a:t>
            </a:fld>
            <a:endParaRPr lang="en-AU" dirty="0"/>
          </a:p>
        </p:txBody>
      </p:sp>
    </p:spTree>
    <p:extLst>
      <p:ext uri="{BB962C8B-B14F-4D97-AF65-F5344CB8AC3E}">
        <p14:creationId xmlns:p14="http://schemas.microsoft.com/office/powerpoint/2010/main" val="1457578636"/>
      </p:ext>
    </p:extLst>
  </p:cSld>
  <p:clrMap bg1="lt1" tx1="dk1" bg2="lt2" tx2="dk2" accent1="accent1" accent2="accent2" accent3="accent3" accent4="accent4" accent5="accent5" accent6="accent6" hlink="hlink" folHlink="folHlink"/>
  <p:sldLayoutIdLst>
    <p:sldLayoutId id="2147483772" r:id="rId1"/>
  </p:sldLayoutIdLst>
  <p:hf hdr="0" dt="0"/>
  <p:txStyles>
    <p:title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p:titleStyle>
    <p:bodyStyle>
      <a:lvl1pPr marL="270000" indent="-270000" algn="l" defTabSz="914400" rtl="0" eaLnBrk="1" latinLnBrk="0" hangingPunct="1">
        <a:lnSpc>
          <a:spcPct val="90000"/>
        </a:lnSpc>
        <a:spcBef>
          <a:spcPts val="1000"/>
        </a:spcBef>
        <a:buFont typeface="Wingdings" panose="05000000000000000000" pitchFamily="2" charset="2"/>
        <a:buChar char="§"/>
        <a:defRPr sz="2400" kern="1200">
          <a:solidFill>
            <a:schemeClr val="tx1"/>
          </a:solidFill>
          <a:latin typeface="Jacobs Chronos" panose="010B0603030503030204" pitchFamily="34" charset="0"/>
          <a:ea typeface="+mn-ea"/>
          <a:cs typeface="Jacobs Chronos" panose="010B0603030503030204" pitchFamily="34" charset="0"/>
        </a:defRPr>
      </a:lvl1pPr>
      <a:lvl2pPr marL="540000" indent="-270000" algn="l" defTabSz="914400" rtl="0" eaLnBrk="1" latinLnBrk="0" hangingPunct="1">
        <a:lnSpc>
          <a:spcPct val="90000"/>
        </a:lnSpc>
        <a:spcBef>
          <a:spcPts val="500"/>
        </a:spcBef>
        <a:buFont typeface="Jacobs Chronos" panose="010B0603030503030204" pitchFamily="34" charset="0"/>
        <a:buChar char="−"/>
        <a:defRPr sz="2200" kern="1200">
          <a:solidFill>
            <a:schemeClr val="tx1"/>
          </a:solidFill>
          <a:latin typeface="Jacobs Chronos" panose="010B0603030503030204" pitchFamily="34" charset="0"/>
          <a:ea typeface="+mn-ea"/>
          <a:cs typeface="Jacobs Chronos" panose="010B0603030503030204" pitchFamily="34" charset="0"/>
        </a:defRPr>
      </a:lvl2pPr>
      <a:lvl3pPr marL="810000" indent="-2700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Jacobs Chronos" panose="010B0603030503030204" pitchFamily="34" charset="0"/>
          <a:ea typeface="+mn-ea"/>
          <a:cs typeface="Jacobs Chronos" panose="010B0603030503030204" pitchFamily="34" charset="0"/>
        </a:defRPr>
      </a:lvl3pPr>
      <a:lvl4pPr marL="1080000" indent="-270000" algn="l" defTabSz="914400" rtl="0" eaLnBrk="1" latinLnBrk="0" hangingPunct="1">
        <a:lnSpc>
          <a:spcPct val="90000"/>
        </a:lnSpc>
        <a:spcBef>
          <a:spcPts val="500"/>
        </a:spcBef>
        <a:buFont typeface="Jacobs Chronos" panose="010B0603030503030204" pitchFamily="34" charset="0"/>
        <a:buChar char="−"/>
        <a:defRPr sz="1800" kern="1200">
          <a:solidFill>
            <a:schemeClr val="tx1"/>
          </a:solidFill>
          <a:latin typeface="Jacobs Chronos" panose="010B0603030503030204" pitchFamily="34" charset="0"/>
          <a:ea typeface="+mn-ea"/>
          <a:cs typeface="Jacobs Chronos" panose="010B0603030503030204" pitchFamily="34" charset="0"/>
        </a:defRPr>
      </a:lvl4pPr>
      <a:lvl5pPr marL="1350000" indent="-27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Jacobs Chronos" panose="010B0603030503030204" pitchFamily="34" charset="0"/>
          <a:ea typeface="+mn-ea"/>
          <a:cs typeface="Jacobs Chronos" panose="010B0603030503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4A1A0ABA-277A-494D-AFC5-4231A957C667}"/>
              </a:ext>
            </a:extLst>
          </p:cNvPr>
          <p:cNvSpPr>
            <a:spLocks noGrp="1"/>
          </p:cNvSpPr>
          <p:nvPr>
            <p:ph type="title"/>
          </p:nvPr>
        </p:nvSpPr>
        <p:spPr bwMode="white">
          <a:xfrm>
            <a:off x="320040" y="486795"/>
            <a:ext cx="11521440" cy="640080"/>
          </a:xfrm>
          <a:prstGeom prst="rect">
            <a:avLst/>
          </a:prstGeom>
        </p:spPr>
        <p:txBody>
          <a:bodyPr vert="horz" lIns="0" tIns="0" rIns="0" bIns="0" rtlCol="0" anchor="ctr">
            <a:normAutofit/>
          </a:bodyPr>
          <a:lstStyle/>
          <a:p>
            <a:r>
              <a:rPr lang="en-US" dirty="0"/>
              <a:t>Slide title, 28pt bold</a:t>
            </a:r>
            <a:endParaRPr lang="en-AU" dirty="0"/>
          </a:p>
        </p:txBody>
      </p:sp>
      <p:sp>
        <p:nvSpPr>
          <p:cNvPr id="8" name="Text Placeholder 2">
            <a:extLst>
              <a:ext uri="{FF2B5EF4-FFF2-40B4-BE49-F238E27FC236}">
                <a16:creationId xmlns:a16="http://schemas.microsoft.com/office/drawing/2014/main" id="{B30F616C-87D7-4D71-A540-D0E1DC2FB78D}"/>
              </a:ext>
            </a:extLst>
          </p:cNvPr>
          <p:cNvSpPr>
            <a:spLocks noGrp="1"/>
          </p:cNvSpPr>
          <p:nvPr>
            <p:ph type="body" idx="1"/>
          </p:nvPr>
        </p:nvSpPr>
        <p:spPr>
          <a:xfrm>
            <a:off x="320039" y="1384917"/>
            <a:ext cx="11521440" cy="4741563"/>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3">
            <a:extLst>
              <a:ext uri="{FF2B5EF4-FFF2-40B4-BE49-F238E27FC236}">
                <a16:creationId xmlns:a16="http://schemas.microsoft.com/office/drawing/2014/main" id="{45CAD75A-537E-4B12-960F-4DC7FBD909DC}"/>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dirty="0"/>
              <a:t>©Jacobs 2020</a:t>
            </a:r>
          </a:p>
        </p:txBody>
      </p:sp>
      <p:sp>
        <p:nvSpPr>
          <p:cNvPr id="11" name="Slide Number Placeholder 5">
            <a:extLst>
              <a:ext uri="{FF2B5EF4-FFF2-40B4-BE49-F238E27FC236}">
                <a16:creationId xmlns:a16="http://schemas.microsoft.com/office/drawing/2014/main" id="{D013D39C-859A-4492-96A6-21F28975B4F9}"/>
              </a:ext>
            </a:extLst>
          </p:cNvPr>
          <p:cNvSpPr>
            <a:spLocks noGrp="1"/>
          </p:cNvSpPr>
          <p:nvPr>
            <p:ph type="sldNum" sz="quarter" idx="4"/>
          </p:nvPr>
        </p:nvSpPr>
        <p:spPr>
          <a:xfrm>
            <a:off x="320040" y="6309360"/>
            <a:ext cx="781674" cy="274320"/>
          </a:xfrm>
          <a:prstGeom prst="rect">
            <a:avLst/>
          </a:prstGeom>
        </p:spPr>
        <p:txBody>
          <a:bodyPr vert="horz" lIns="0" tIns="0" rIns="0" bIns="0" rtlCol="0" anchor="b"/>
          <a:lstStyle>
            <a:lvl1pPr algn="l">
              <a:defRPr sz="1100" b="1">
                <a:solidFill>
                  <a:schemeClr val="tx1"/>
                </a:solidFill>
                <a:latin typeface="+mj-lt"/>
                <a:cs typeface="JacobsChronos" pitchFamily="34" charset="0"/>
              </a:defRPr>
            </a:lvl1pPr>
          </a:lstStyle>
          <a:p>
            <a:fld id="{9B3E39EC-4BE2-4DEA-81C0-4ABC0AAB4AC0}" type="slidenum">
              <a:rPr lang="en-AU" smtClean="0"/>
              <a:pPr/>
              <a:t>‹#›</a:t>
            </a:fld>
            <a:endParaRPr lang="en-AU" dirty="0"/>
          </a:p>
        </p:txBody>
      </p:sp>
    </p:spTree>
    <p:extLst>
      <p:ext uri="{BB962C8B-B14F-4D97-AF65-F5344CB8AC3E}">
        <p14:creationId xmlns:p14="http://schemas.microsoft.com/office/powerpoint/2010/main" val="1849771300"/>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Lst>
  <p:hf hdr="0" dt="0"/>
  <p:txStyles>
    <p:title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p:titleStyle>
    <p:bodyStyle>
      <a:lvl1pPr marL="270000" indent="-270000" algn="l" defTabSz="914400" rtl="0" eaLnBrk="1" latinLnBrk="0" hangingPunct="1">
        <a:lnSpc>
          <a:spcPct val="90000"/>
        </a:lnSpc>
        <a:spcBef>
          <a:spcPts val="1000"/>
        </a:spcBef>
        <a:buFont typeface="Wingdings" panose="05000000000000000000" pitchFamily="2" charset="2"/>
        <a:buChar char="§"/>
        <a:defRPr sz="2400" kern="1200">
          <a:solidFill>
            <a:schemeClr val="tx1"/>
          </a:solidFill>
          <a:latin typeface="Jacobs Chronos" panose="010B0603030503030204" pitchFamily="34" charset="0"/>
          <a:ea typeface="+mn-ea"/>
          <a:cs typeface="Jacobs Chronos" panose="010B0603030503030204" pitchFamily="34" charset="0"/>
        </a:defRPr>
      </a:lvl1pPr>
      <a:lvl2pPr marL="540000" indent="-270000" algn="l" defTabSz="914400" rtl="0" eaLnBrk="1" latinLnBrk="0" hangingPunct="1">
        <a:lnSpc>
          <a:spcPct val="90000"/>
        </a:lnSpc>
        <a:spcBef>
          <a:spcPts val="500"/>
        </a:spcBef>
        <a:buFont typeface="Jacobs Chronos" panose="010B0603030503030204" pitchFamily="34" charset="0"/>
        <a:buChar char="−"/>
        <a:defRPr sz="2200" kern="1200">
          <a:solidFill>
            <a:schemeClr val="tx1"/>
          </a:solidFill>
          <a:latin typeface="Jacobs Chronos" panose="010B0603030503030204" pitchFamily="34" charset="0"/>
          <a:ea typeface="+mn-ea"/>
          <a:cs typeface="Jacobs Chronos" panose="010B0603030503030204" pitchFamily="34" charset="0"/>
        </a:defRPr>
      </a:lvl2pPr>
      <a:lvl3pPr marL="810000" indent="-2700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Jacobs Chronos" panose="010B0603030503030204" pitchFamily="34" charset="0"/>
          <a:ea typeface="+mn-ea"/>
          <a:cs typeface="Jacobs Chronos" panose="010B0603030503030204" pitchFamily="34" charset="0"/>
        </a:defRPr>
      </a:lvl3pPr>
      <a:lvl4pPr marL="1080000" indent="-270000" algn="l" defTabSz="914400" rtl="0" eaLnBrk="1" latinLnBrk="0" hangingPunct="1">
        <a:lnSpc>
          <a:spcPct val="90000"/>
        </a:lnSpc>
        <a:spcBef>
          <a:spcPts val="500"/>
        </a:spcBef>
        <a:buFont typeface="Jacobs Chronos" panose="010B0603030503030204" pitchFamily="34" charset="0"/>
        <a:buChar char="−"/>
        <a:defRPr sz="1800" kern="1200">
          <a:solidFill>
            <a:schemeClr val="tx1"/>
          </a:solidFill>
          <a:latin typeface="Jacobs Chronos" panose="010B0603030503030204" pitchFamily="34" charset="0"/>
          <a:ea typeface="+mn-ea"/>
          <a:cs typeface="Jacobs Chronos" panose="010B0603030503030204" pitchFamily="34" charset="0"/>
        </a:defRPr>
      </a:lvl4pPr>
      <a:lvl5pPr marL="1350000" indent="-27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Jacobs Chronos" panose="010B0603030503030204" pitchFamily="34" charset="0"/>
          <a:ea typeface="+mn-ea"/>
          <a:cs typeface="Jacobs Chronos" panose="010B0603030503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4A1A0ABA-277A-494D-AFC5-4231A957C667}"/>
              </a:ext>
            </a:extLst>
          </p:cNvPr>
          <p:cNvSpPr>
            <a:spLocks noGrp="1"/>
          </p:cNvSpPr>
          <p:nvPr>
            <p:ph type="title"/>
          </p:nvPr>
        </p:nvSpPr>
        <p:spPr bwMode="white">
          <a:xfrm>
            <a:off x="320040" y="486795"/>
            <a:ext cx="11521440" cy="640080"/>
          </a:xfrm>
          <a:prstGeom prst="rect">
            <a:avLst/>
          </a:prstGeom>
        </p:spPr>
        <p:txBody>
          <a:bodyPr vert="horz" lIns="0" tIns="0" rIns="0" bIns="0" rtlCol="0" anchor="ctr">
            <a:normAutofit/>
          </a:bodyPr>
          <a:lstStyle/>
          <a:p>
            <a:r>
              <a:rPr lang="en-US" dirty="0"/>
              <a:t>Slide title, 28pt bold</a:t>
            </a:r>
            <a:endParaRPr lang="en-AU" dirty="0"/>
          </a:p>
        </p:txBody>
      </p:sp>
      <p:sp>
        <p:nvSpPr>
          <p:cNvPr id="8" name="Text Placeholder 2">
            <a:extLst>
              <a:ext uri="{FF2B5EF4-FFF2-40B4-BE49-F238E27FC236}">
                <a16:creationId xmlns:a16="http://schemas.microsoft.com/office/drawing/2014/main" id="{B30F616C-87D7-4D71-A540-D0E1DC2FB78D}"/>
              </a:ext>
            </a:extLst>
          </p:cNvPr>
          <p:cNvSpPr>
            <a:spLocks noGrp="1"/>
          </p:cNvSpPr>
          <p:nvPr>
            <p:ph type="body" idx="1"/>
          </p:nvPr>
        </p:nvSpPr>
        <p:spPr>
          <a:xfrm>
            <a:off x="320039" y="1384917"/>
            <a:ext cx="11521440" cy="4741563"/>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3">
            <a:extLst>
              <a:ext uri="{FF2B5EF4-FFF2-40B4-BE49-F238E27FC236}">
                <a16:creationId xmlns:a16="http://schemas.microsoft.com/office/drawing/2014/main" id="{45CAD75A-537E-4B12-960F-4DC7FBD909DC}"/>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dirty="0"/>
              <a:t>©Jacobs 2020</a:t>
            </a:r>
          </a:p>
        </p:txBody>
      </p:sp>
      <p:sp>
        <p:nvSpPr>
          <p:cNvPr id="11" name="Slide Number Placeholder 5">
            <a:extLst>
              <a:ext uri="{FF2B5EF4-FFF2-40B4-BE49-F238E27FC236}">
                <a16:creationId xmlns:a16="http://schemas.microsoft.com/office/drawing/2014/main" id="{D013D39C-859A-4492-96A6-21F28975B4F9}"/>
              </a:ext>
            </a:extLst>
          </p:cNvPr>
          <p:cNvSpPr>
            <a:spLocks noGrp="1"/>
          </p:cNvSpPr>
          <p:nvPr>
            <p:ph type="sldNum" sz="quarter" idx="4"/>
          </p:nvPr>
        </p:nvSpPr>
        <p:spPr>
          <a:xfrm>
            <a:off x="320040" y="6309360"/>
            <a:ext cx="781674" cy="274320"/>
          </a:xfrm>
          <a:prstGeom prst="rect">
            <a:avLst/>
          </a:prstGeom>
        </p:spPr>
        <p:txBody>
          <a:bodyPr vert="horz" lIns="0" tIns="0" rIns="0" bIns="0" rtlCol="0" anchor="b"/>
          <a:lstStyle>
            <a:lvl1pPr algn="l">
              <a:defRPr sz="1100" b="1">
                <a:solidFill>
                  <a:schemeClr val="tx1"/>
                </a:solidFill>
                <a:latin typeface="+mj-lt"/>
                <a:cs typeface="JacobsChronos" pitchFamily="34" charset="0"/>
              </a:defRPr>
            </a:lvl1pPr>
          </a:lstStyle>
          <a:p>
            <a:fld id="{9B3E39EC-4BE2-4DEA-81C0-4ABC0AAB4AC0}" type="slidenum">
              <a:rPr lang="en-AU" smtClean="0"/>
              <a:pPr/>
              <a:t>‹#›</a:t>
            </a:fld>
            <a:endParaRPr lang="en-AU" dirty="0"/>
          </a:p>
        </p:txBody>
      </p:sp>
    </p:spTree>
    <p:extLst>
      <p:ext uri="{BB962C8B-B14F-4D97-AF65-F5344CB8AC3E}">
        <p14:creationId xmlns:p14="http://schemas.microsoft.com/office/powerpoint/2010/main" val="3858794406"/>
      </p:ext>
    </p:extLst>
  </p:cSld>
  <p:clrMap bg1="lt1" tx1="dk1" bg2="lt2" tx2="dk2" accent1="accent1" accent2="accent2" accent3="accent3" accent4="accent4" accent5="accent5" accent6="accent6" hlink="hlink" folHlink="folHlink"/>
  <p:sldLayoutIdLst>
    <p:sldLayoutId id="2147483778" r:id="rId1"/>
    <p:sldLayoutId id="2147483799" r:id="rId2"/>
    <p:sldLayoutId id="2147483792" r:id="rId3"/>
    <p:sldLayoutId id="2147483779" r:id="rId4"/>
    <p:sldLayoutId id="2147483780" r:id="rId5"/>
  </p:sldLayoutIdLst>
  <p:hf hdr="0" dt="0"/>
  <p:txStyles>
    <p:title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p:titleStyle>
    <p:bodyStyle>
      <a:lvl1pPr marL="228600" indent="-270000" algn="l" defTabSz="914400" rtl="0" eaLnBrk="1" latinLnBrk="0" hangingPunct="1">
        <a:lnSpc>
          <a:spcPct val="90000"/>
        </a:lnSpc>
        <a:spcBef>
          <a:spcPts val="1000"/>
        </a:spcBef>
        <a:buFont typeface="Wingdings" panose="05000000000000000000" pitchFamily="2" charset="2"/>
        <a:buChar char="§"/>
        <a:defRPr sz="2400" kern="1200">
          <a:solidFill>
            <a:schemeClr val="tx1"/>
          </a:solidFill>
          <a:latin typeface="Jacobs Chronos" panose="010B0603030503030204" pitchFamily="34" charset="0"/>
          <a:ea typeface="+mn-ea"/>
          <a:cs typeface="Jacobs Chronos" panose="010B0603030503030204" pitchFamily="34" charset="0"/>
        </a:defRPr>
      </a:lvl1pPr>
      <a:lvl2pPr marL="576000" indent="-270000" algn="l" defTabSz="914400" rtl="0" eaLnBrk="1" latinLnBrk="0" hangingPunct="1">
        <a:lnSpc>
          <a:spcPct val="90000"/>
        </a:lnSpc>
        <a:spcBef>
          <a:spcPts val="500"/>
        </a:spcBef>
        <a:buFont typeface="Jacobs Chronos" panose="010B0603030503030204" pitchFamily="34" charset="0"/>
        <a:buChar char="−"/>
        <a:defRPr sz="2200" kern="1200">
          <a:solidFill>
            <a:schemeClr val="tx1"/>
          </a:solidFill>
          <a:latin typeface="Jacobs Chronos" panose="010B0603030503030204" pitchFamily="34" charset="0"/>
          <a:ea typeface="+mn-ea"/>
          <a:cs typeface="Jacobs Chronos" panose="010B0603030503030204" pitchFamily="34" charset="0"/>
        </a:defRPr>
      </a:lvl2pPr>
      <a:lvl3pPr marL="864000" indent="-2700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Jacobs Chronos" panose="010B0603030503030204" pitchFamily="34" charset="0"/>
          <a:ea typeface="+mn-ea"/>
          <a:cs typeface="Jacobs Chronos" panose="010B0603030503030204" pitchFamily="34" charset="0"/>
        </a:defRPr>
      </a:lvl3pPr>
      <a:lvl4pPr marL="1152000" indent="-270000" algn="l" defTabSz="914400" rtl="0" eaLnBrk="1" latinLnBrk="0" hangingPunct="1">
        <a:lnSpc>
          <a:spcPct val="90000"/>
        </a:lnSpc>
        <a:spcBef>
          <a:spcPts val="500"/>
        </a:spcBef>
        <a:buFont typeface="Jacobs Chronos" panose="010B0603030503030204" pitchFamily="34" charset="0"/>
        <a:buChar char="−"/>
        <a:defRPr sz="1800" kern="1200">
          <a:solidFill>
            <a:schemeClr val="tx1"/>
          </a:solidFill>
          <a:latin typeface="Jacobs Chronos" panose="010B0603030503030204" pitchFamily="34" charset="0"/>
          <a:ea typeface="+mn-ea"/>
          <a:cs typeface="Jacobs Chronos" panose="010B0603030503030204" pitchFamily="34" charset="0"/>
        </a:defRPr>
      </a:lvl4pPr>
      <a:lvl5pPr marL="1440000" indent="-27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Jacobs Chronos" panose="010B0603030503030204" pitchFamily="34" charset="0"/>
          <a:ea typeface="+mn-ea"/>
          <a:cs typeface="Jacobs Chronos" panose="010B0603030503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Jacobs-strapline2_BL">
            <a:extLst>
              <a:ext uri="{FF2B5EF4-FFF2-40B4-BE49-F238E27FC236}">
                <a16:creationId xmlns:a16="http://schemas.microsoft.com/office/drawing/2014/main" id="{B7C72B4C-D4EE-4060-92A4-55A572B1AD41}"/>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223889" y="5903003"/>
            <a:ext cx="4663440" cy="520438"/>
          </a:xfrm>
          <a:prstGeom prst="rect">
            <a:avLst/>
          </a:prstGeom>
        </p:spPr>
      </p:pic>
      <p:pic>
        <p:nvPicPr>
          <p:cNvPr id="12" name="Picture 11">
            <a:hlinkClick r:id="rId13"/>
            <a:extLst>
              <a:ext uri="{FF2B5EF4-FFF2-40B4-BE49-F238E27FC236}">
                <a16:creationId xmlns:a16="http://schemas.microsoft.com/office/drawing/2014/main" id="{1271B511-7453-4BD2-90BF-4667740059C4}"/>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9495011" y="5971207"/>
            <a:ext cx="394199" cy="358555"/>
          </a:xfrm>
          <a:prstGeom prst="rect">
            <a:avLst/>
          </a:prstGeom>
        </p:spPr>
      </p:pic>
      <p:pic>
        <p:nvPicPr>
          <p:cNvPr id="13" name="Picture 12">
            <a:hlinkClick r:id="rId15"/>
            <a:extLst>
              <a:ext uri="{FF2B5EF4-FFF2-40B4-BE49-F238E27FC236}">
                <a16:creationId xmlns:a16="http://schemas.microsoft.com/office/drawing/2014/main" id="{F457920C-1F13-4ACD-BE7D-62E84E64DCB2}"/>
              </a:ext>
            </a:extLst>
          </p:cNvPr>
          <p:cNvPicPr>
            <a:picLocks noChangeAspect="1"/>
          </p:cNvPicPr>
          <p:nvPr userDrawn="1"/>
        </p:nvPicPr>
        <p:blipFill rotWithShape="1">
          <a:blip r:embed="rId16" cstate="print">
            <a:extLst>
              <a:ext uri="{28A0092B-C50C-407E-A947-70E740481C1C}">
                <a14:useLocalDpi xmlns:a14="http://schemas.microsoft.com/office/drawing/2010/main" val="0"/>
              </a:ext>
            </a:extLst>
          </a:blip>
          <a:srcRect l="25537" t="13310" r="21972" b="13201"/>
          <a:stretch/>
        </p:blipFill>
        <p:spPr>
          <a:xfrm>
            <a:off x="10678519" y="5901394"/>
            <a:ext cx="344291" cy="438422"/>
          </a:xfrm>
          <a:prstGeom prst="rect">
            <a:avLst/>
          </a:prstGeom>
        </p:spPr>
      </p:pic>
      <p:pic>
        <p:nvPicPr>
          <p:cNvPr id="14" name="Picture 13">
            <a:hlinkClick r:id="rId17"/>
            <a:extLst>
              <a:ext uri="{FF2B5EF4-FFF2-40B4-BE49-F238E27FC236}">
                <a16:creationId xmlns:a16="http://schemas.microsoft.com/office/drawing/2014/main" id="{723CF156-ED6A-44CD-A0D6-F21D1E506CDC}"/>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0067977" y="5970957"/>
            <a:ext cx="485651" cy="358805"/>
          </a:xfrm>
          <a:prstGeom prst="rect">
            <a:avLst/>
          </a:prstGeom>
        </p:spPr>
      </p:pic>
      <p:pic>
        <p:nvPicPr>
          <p:cNvPr id="15" name="Picture 14">
            <a:hlinkClick r:id="rId19"/>
            <a:extLst>
              <a:ext uri="{FF2B5EF4-FFF2-40B4-BE49-F238E27FC236}">
                <a16:creationId xmlns:a16="http://schemas.microsoft.com/office/drawing/2014/main" id="{3EA1D2B5-F841-4730-BA18-15FFB498B647}"/>
              </a:ext>
            </a:extLst>
          </p:cNvPr>
          <p:cNvPicPr>
            <a:picLocks noChangeAspect="1"/>
          </p:cNvPicPr>
          <p:nvPr userDrawn="1"/>
        </p:nvPicPr>
        <p:blipFill rotWithShape="1">
          <a:blip r:embed="rId20" cstate="print">
            <a:extLst>
              <a:ext uri="{28A0092B-C50C-407E-A947-70E740481C1C}">
                <a14:useLocalDpi xmlns:a14="http://schemas.microsoft.com/office/drawing/2010/main" val="0"/>
              </a:ext>
            </a:extLst>
          </a:blip>
          <a:srcRect l="17602" t="17667" r="15208" b="16821"/>
          <a:stretch/>
        </p:blipFill>
        <p:spPr>
          <a:xfrm>
            <a:off x="8836199" y="5909121"/>
            <a:ext cx="485651" cy="430694"/>
          </a:xfrm>
          <a:prstGeom prst="rect">
            <a:avLst/>
          </a:prstGeom>
        </p:spPr>
      </p:pic>
      <p:pic>
        <p:nvPicPr>
          <p:cNvPr id="16" name="Picture 15">
            <a:hlinkClick r:id="rId21"/>
            <a:extLst>
              <a:ext uri="{FF2B5EF4-FFF2-40B4-BE49-F238E27FC236}">
                <a16:creationId xmlns:a16="http://schemas.microsoft.com/office/drawing/2014/main" id="{5597E482-64AD-46FE-9924-4E07B1A29C62}"/>
              </a:ext>
            </a:extLst>
          </p:cNvPr>
          <p:cNvPicPr>
            <a:picLocks noChangeAspect="1"/>
          </p:cNvPicPr>
          <p:nvPr userDrawn="1"/>
        </p:nvPicPr>
        <p:blipFill rotWithShape="1">
          <a:blip r:embed="rId22" cstate="print">
            <a:extLst>
              <a:ext uri="{28A0092B-C50C-407E-A947-70E740481C1C}">
                <a14:useLocalDpi xmlns:a14="http://schemas.microsoft.com/office/drawing/2010/main" val="0"/>
              </a:ext>
            </a:extLst>
          </a:blip>
          <a:srcRect t="15082" b="14257"/>
          <a:stretch/>
        </p:blipFill>
        <p:spPr>
          <a:xfrm>
            <a:off x="11147701" y="5970956"/>
            <a:ext cx="546459" cy="368859"/>
          </a:xfrm>
          <a:prstGeom prst="rect">
            <a:avLst/>
          </a:prstGeom>
        </p:spPr>
      </p:pic>
      <p:pic>
        <p:nvPicPr>
          <p:cNvPr id="8" name="Picture 7">
            <a:extLst>
              <a:ext uri="{FF2B5EF4-FFF2-40B4-BE49-F238E27FC236}">
                <a16:creationId xmlns:a16="http://schemas.microsoft.com/office/drawing/2014/main" id="{E466456E-382A-4026-92E3-D2739DCB5EF0}"/>
              </a:ext>
            </a:extLst>
          </p:cNvPr>
          <p:cNvPicPr>
            <a:picLocks noChangeAspect="1"/>
          </p:cNvPicPr>
          <p:nvPr userDrawn="1"/>
        </p:nvPicPr>
        <p:blipFill>
          <a:blip r:embed="rId23"/>
          <a:stretch>
            <a:fillRect/>
          </a:stretch>
        </p:blipFill>
        <p:spPr>
          <a:xfrm>
            <a:off x="10790685" y="0"/>
            <a:ext cx="1401315" cy="725681"/>
          </a:xfrm>
          <a:prstGeom prst="rect">
            <a:avLst/>
          </a:prstGeom>
        </p:spPr>
      </p:pic>
    </p:spTree>
    <p:extLst>
      <p:ext uri="{BB962C8B-B14F-4D97-AF65-F5344CB8AC3E}">
        <p14:creationId xmlns:p14="http://schemas.microsoft.com/office/powerpoint/2010/main" val="2752207963"/>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Lst>
  <p:hf hdr="0" dt="0"/>
  <p:txStyles>
    <p:title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p:titleStyle>
    <p:bodyStyle>
      <a:lvl1pPr marL="228600" indent="-270000" algn="l" defTabSz="914400" rtl="0" eaLnBrk="1" latinLnBrk="0" hangingPunct="1">
        <a:lnSpc>
          <a:spcPct val="90000"/>
        </a:lnSpc>
        <a:spcBef>
          <a:spcPts val="1000"/>
        </a:spcBef>
        <a:buFont typeface="Wingdings" panose="05000000000000000000" pitchFamily="2" charset="2"/>
        <a:buChar char="§"/>
        <a:defRPr sz="2400" kern="1200">
          <a:solidFill>
            <a:schemeClr val="tx1"/>
          </a:solidFill>
          <a:latin typeface="Jacobs Chronos" panose="010B0603030503030204" pitchFamily="34" charset="0"/>
          <a:ea typeface="+mn-ea"/>
          <a:cs typeface="Jacobs Chronos" panose="010B0603030503030204" pitchFamily="34" charset="0"/>
        </a:defRPr>
      </a:lvl1pPr>
      <a:lvl2pPr marL="576000" indent="-270000" algn="l" defTabSz="914400" rtl="0" eaLnBrk="1" latinLnBrk="0" hangingPunct="1">
        <a:lnSpc>
          <a:spcPct val="90000"/>
        </a:lnSpc>
        <a:spcBef>
          <a:spcPts val="500"/>
        </a:spcBef>
        <a:buFont typeface="Jacobs Chronos" panose="010B0603030503030204" pitchFamily="34" charset="0"/>
        <a:buChar char="−"/>
        <a:defRPr sz="2200" kern="1200">
          <a:solidFill>
            <a:schemeClr val="tx1"/>
          </a:solidFill>
          <a:latin typeface="Jacobs Chronos" panose="010B0603030503030204" pitchFamily="34" charset="0"/>
          <a:ea typeface="+mn-ea"/>
          <a:cs typeface="Jacobs Chronos" panose="010B0603030503030204" pitchFamily="34" charset="0"/>
        </a:defRPr>
      </a:lvl2pPr>
      <a:lvl3pPr marL="864000" indent="-2700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Jacobs Chronos" panose="010B0603030503030204" pitchFamily="34" charset="0"/>
          <a:ea typeface="+mn-ea"/>
          <a:cs typeface="Jacobs Chronos" panose="010B0603030503030204" pitchFamily="34" charset="0"/>
        </a:defRPr>
      </a:lvl3pPr>
      <a:lvl4pPr marL="1152000" indent="-270000" algn="l" defTabSz="914400" rtl="0" eaLnBrk="1" latinLnBrk="0" hangingPunct="1">
        <a:lnSpc>
          <a:spcPct val="90000"/>
        </a:lnSpc>
        <a:spcBef>
          <a:spcPts val="500"/>
        </a:spcBef>
        <a:buFont typeface="Jacobs Chronos" panose="010B0603030503030204" pitchFamily="34" charset="0"/>
        <a:buChar char="−"/>
        <a:defRPr sz="1800" kern="1200">
          <a:solidFill>
            <a:schemeClr val="tx1"/>
          </a:solidFill>
          <a:latin typeface="Jacobs Chronos" panose="010B0603030503030204" pitchFamily="34" charset="0"/>
          <a:ea typeface="+mn-ea"/>
          <a:cs typeface="Jacobs Chronos" panose="010B0603030503030204" pitchFamily="34" charset="0"/>
        </a:defRPr>
      </a:lvl4pPr>
      <a:lvl5pPr marL="1440000" indent="-27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Jacobs Chronos" panose="010B0603030503030204" pitchFamily="34" charset="0"/>
          <a:ea typeface="+mn-ea"/>
          <a:cs typeface="Jacobs Chronos" panose="010B0603030503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8292981"/>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649" r:id="rId3"/>
    <p:sldLayoutId id="2147483650" r:id="rId4"/>
    <p:sldLayoutId id="2147483651" r:id="rId5"/>
    <p:sldLayoutId id="2147483652"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5" r:id="rId17"/>
    <p:sldLayoutId id="2147483664" r:id="rId18"/>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609601" y="258964"/>
            <a:ext cx="10970508" cy="568800"/>
          </a:xfrm>
          <a:prstGeom prst="rect">
            <a:avLst/>
          </a:prstGeom>
        </p:spPr>
        <p:txBody>
          <a:bodyPr vert="horz" lIns="0" tIns="0" rIns="0" bIns="0" rtlCol="0" anchor="ctr">
            <a:normAutofit/>
          </a:bodyPr>
          <a:lstStyle/>
          <a:p>
            <a:r>
              <a:rPr lang="en-US" dirty="0"/>
              <a:t>Click to edit Master title style</a:t>
            </a:r>
            <a:endParaRPr lang="en-AU" dirty="0"/>
          </a:p>
        </p:txBody>
      </p:sp>
      <p:sp>
        <p:nvSpPr>
          <p:cNvPr id="3" name="Text Placeholder 2"/>
          <p:cNvSpPr>
            <a:spLocks noGrp="1"/>
          </p:cNvSpPr>
          <p:nvPr>
            <p:ph type="body" idx="1"/>
          </p:nvPr>
        </p:nvSpPr>
        <p:spPr>
          <a:xfrm>
            <a:off x="609600" y="1053264"/>
            <a:ext cx="10972800" cy="489600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Slide Number Placeholder 5"/>
          <p:cNvSpPr>
            <a:spLocks noGrp="1"/>
          </p:cNvSpPr>
          <p:nvPr>
            <p:ph type="sldNum" sz="quarter" idx="4"/>
          </p:nvPr>
        </p:nvSpPr>
        <p:spPr>
          <a:xfrm>
            <a:off x="609600" y="6159972"/>
            <a:ext cx="1055840" cy="365125"/>
          </a:xfrm>
          <a:prstGeom prst="rect">
            <a:avLst/>
          </a:prstGeom>
        </p:spPr>
        <p:txBody>
          <a:bodyPr vert="horz" lIns="0" tIns="0" rIns="0" bIns="0" rtlCol="0" anchor="b"/>
          <a:lstStyle>
            <a:lvl1pPr algn="l">
              <a:defRPr sz="1000">
                <a:solidFill>
                  <a:srgbClr val="00338D"/>
                </a:solidFill>
                <a:latin typeface="Arial" pitchFamily="34" charset="0"/>
                <a:cs typeface="Arial" pitchFamily="34" charset="0"/>
              </a:defRPr>
            </a:lvl1pPr>
          </a:lstStyle>
          <a:p>
            <a:fld id="{9B3E39EC-4BE2-4DEA-81C0-4ABC0AAB4AC0}" type="slidenum">
              <a:rPr lang="en-AU" smtClean="0"/>
              <a:pPr/>
              <a:t>‹#›</a:t>
            </a:fld>
            <a:endParaRPr lang="en-AU" dirty="0"/>
          </a:p>
        </p:txBody>
      </p:sp>
      <p:pic>
        <p:nvPicPr>
          <p:cNvPr id="9" name="JACOBSLOGO"/>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9752395" y="6298195"/>
            <a:ext cx="1827715" cy="210890"/>
          </a:xfrm>
          <a:prstGeom prst="rect">
            <a:avLst/>
          </a:prstGeom>
        </p:spPr>
      </p:pic>
      <p:pic>
        <p:nvPicPr>
          <p:cNvPr id="10" name="SKMENVIROSLOGO" hidden="1"/>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8746991" y="6293519"/>
            <a:ext cx="2172767" cy="313175"/>
          </a:xfrm>
          <a:prstGeom prst="rect">
            <a:avLst/>
          </a:prstGeom>
        </p:spPr>
      </p:pic>
      <p:pic>
        <p:nvPicPr>
          <p:cNvPr id="11" name="SKMCBLOGO" hidden="1"/>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8832000" y="6287540"/>
            <a:ext cx="2064533" cy="243512"/>
          </a:xfrm>
          <a:prstGeom prst="rect">
            <a:avLst/>
          </a:prstGeom>
        </p:spPr>
      </p:pic>
      <p:pic>
        <p:nvPicPr>
          <p:cNvPr id="12" name="SKMMMALOGO" hidden="1"/>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773655" y="6294448"/>
            <a:ext cx="2143629" cy="518928"/>
          </a:xfrm>
          <a:prstGeom prst="rect">
            <a:avLst/>
          </a:prstGeom>
        </p:spPr>
      </p:pic>
      <p:pic>
        <p:nvPicPr>
          <p:cNvPr id="13" name="SKMJACOBSLOGO" descr="I:\GMKT\Admin\Graphics\JACOBS BRANDED AND CO-BRANDED TEMPLATES\PowerPoint\Links\JacobsSKM-Logo_Blue+Grey_RGB.jpg" hidden="1"/>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9133655" y="6284425"/>
            <a:ext cx="2477112" cy="226800"/>
          </a:xfrm>
          <a:prstGeom prst="rect">
            <a:avLst/>
          </a:prstGeom>
          <a:noFill/>
          <a:extLst>
            <a:ext uri="{909E8E84-426E-40DD-AFC4-6F175D3DCCD1}">
              <a14:hiddenFill xmlns:a14="http://schemas.microsoft.com/office/drawing/2010/main">
                <a:solidFill>
                  <a:srgbClr val="FFFFFF"/>
                </a:solidFill>
              </a14:hiddenFill>
            </a:ext>
          </a:extLst>
        </p:spPr>
      </p:pic>
      <p:pic>
        <p:nvPicPr>
          <p:cNvPr id="14" name="JACOBSZATELOGO" hidden="1"/>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8179884" y="6298196"/>
            <a:ext cx="3397496" cy="223369"/>
          </a:xfrm>
          <a:prstGeom prst="rect">
            <a:avLst/>
          </a:prstGeom>
        </p:spPr>
      </p:pic>
      <p:pic>
        <p:nvPicPr>
          <p:cNvPr id="15" name="JACOBSMATASISLOGO" hidden="1"/>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8496267" y="6282193"/>
            <a:ext cx="3261757" cy="226892"/>
          </a:xfrm>
          <a:prstGeom prst="rect">
            <a:avLst/>
          </a:prstGeom>
        </p:spPr>
      </p:pic>
      <p:pic>
        <p:nvPicPr>
          <p:cNvPr id="16" name="Picture 15" descr="JACOBSGUIMARLOGO" hidden="1"/>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8397997" y="6320560"/>
            <a:ext cx="3182112" cy="216408"/>
          </a:xfrm>
          <a:prstGeom prst="rect">
            <a:avLst/>
          </a:prstGeom>
        </p:spPr>
      </p:pic>
      <p:pic>
        <p:nvPicPr>
          <p:cNvPr id="17" name="Picture 16" descr="JFSLLOGO" hidden="1"/>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9471083" y="6169872"/>
            <a:ext cx="1617472" cy="283464"/>
          </a:xfrm>
          <a:prstGeom prst="rect">
            <a:avLst/>
          </a:prstGeom>
        </p:spPr>
      </p:pic>
      <p:pic>
        <p:nvPicPr>
          <p:cNvPr id="7" name="Picture 6">
            <a:extLst>
              <a:ext uri="{FF2B5EF4-FFF2-40B4-BE49-F238E27FC236}">
                <a16:creationId xmlns:a16="http://schemas.microsoft.com/office/drawing/2014/main" id="{E0BD0EE9-E763-4ED8-BC64-33A23AD9385B}"/>
              </a:ext>
            </a:extLst>
          </p:cNvPr>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a:xfrm>
            <a:off x="9771756" y="258964"/>
            <a:ext cx="1808353" cy="726958"/>
          </a:xfrm>
          <a:prstGeom prst="rect">
            <a:avLst/>
          </a:prstGeom>
        </p:spPr>
      </p:pic>
    </p:spTree>
    <p:extLst>
      <p:ext uri="{BB962C8B-B14F-4D97-AF65-F5344CB8AC3E}">
        <p14:creationId xmlns:p14="http://schemas.microsoft.com/office/powerpoint/2010/main" val="1430626225"/>
      </p:ext>
    </p:extLst>
  </p:cSld>
  <p:clrMap bg1="lt1" tx1="dk1" bg2="lt2" tx2="dk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 id="2147483819" r:id="rId12"/>
    <p:sldLayoutId id="2147483820" r:id="rId13"/>
  </p:sldLayoutIdLst>
  <p:hf hdr="0" dt="0"/>
  <p:txStyles>
    <p:titleStyle>
      <a:lvl1pPr algn="l" defTabSz="914400" rtl="0" eaLnBrk="1" latinLnBrk="0" hangingPunct="1">
        <a:spcBef>
          <a:spcPct val="0"/>
        </a:spcBef>
        <a:buNone/>
        <a:defRPr sz="2800" b="1" kern="1200">
          <a:solidFill>
            <a:srgbClr val="00338D"/>
          </a:solidFill>
          <a:latin typeface="Arial" pitchFamily="34" charset="0"/>
          <a:ea typeface="+mj-ea"/>
          <a:cs typeface="Arial" pitchFamily="34" charset="0"/>
        </a:defRPr>
      </a:lvl1pPr>
    </p:titleStyle>
    <p:bodyStyle>
      <a:lvl1pPr marL="324000" indent="-324000" algn="l" defTabSz="914400" rtl="0" eaLnBrk="1" latinLnBrk="0" hangingPunct="1">
        <a:spcBef>
          <a:spcPts val="600"/>
        </a:spcBef>
        <a:spcAft>
          <a:spcPts val="0"/>
        </a:spcAft>
        <a:buClr>
          <a:srgbClr val="00338D"/>
        </a:buClr>
        <a:buSzPct val="110000"/>
        <a:buFont typeface="Arial" pitchFamily="34" charset="0"/>
        <a:buChar char="•"/>
        <a:defRPr sz="2800" kern="1200">
          <a:solidFill>
            <a:schemeClr val="tx1"/>
          </a:solidFill>
          <a:latin typeface="Arial" pitchFamily="34" charset="0"/>
          <a:ea typeface="+mn-ea"/>
          <a:cs typeface="Arial" pitchFamily="34" charset="0"/>
        </a:defRPr>
      </a:lvl1pPr>
      <a:lvl2pPr marL="684000" indent="-288000" algn="l" defTabSz="914400" rtl="0" eaLnBrk="1" latinLnBrk="0" hangingPunct="1">
        <a:spcBef>
          <a:spcPts val="600"/>
        </a:spcBef>
        <a:buClr>
          <a:srgbClr val="6C6F70"/>
        </a:buClr>
        <a:buFont typeface="Arial" pitchFamily="34" charset="0"/>
        <a:buChar char="–"/>
        <a:defRPr sz="2400" kern="1200">
          <a:solidFill>
            <a:schemeClr val="tx1"/>
          </a:solidFill>
          <a:latin typeface="Arial" pitchFamily="34" charset="0"/>
          <a:ea typeface="+mn-ea"/>
          <a:cs typeface="Arial" pitchFamily="34" charset="0"/>
        </a:defRPr>
      </a:lvl2pPr>
      <a:lvl3pPr marL="1008000" indent="-288000" algn="l" defTabSz="914400" rtl="0" eaLnBrk="1" latinLnBrk="0" hangingPunct="1">
        <a:spcBef>
          <a:spcPts val="600"/>
        </a:spcBef>
        <a:buClr>
          <a:srgbClr val="6C6F70"/>
        </a:buClr>
        <a:buFont typeface="Arial" pitchFamily="34" charset="0"/>
        <a:buChar char="•"/>
        <a:defRPr sz="2400" kern="1200">
          <a:solidFill>
            <a:schemeClr val="tx1"/>
          </a:solidFill>
          <a:latin typeface="Arial" pitchFamily="34" charset="0"/>
          <a:ea typeface="+mn-ea"/>
          <a:cs typeface="Arial" pitchFamily="34" charset="0"/>
        </a:defRPr>
      </a:lvl3pPr>
      <a:lvl4pPr marL="1404000" indent="-288000" algn="l" defTabSz="914400" rtl="0" eaLnBrk="1" latinLnBrk="0" hangingPunct="1">
        <a:spcBef>
          <a:spcPts val="600"/>
        </a:spcBef>
        <a:buClr>
          <a:srgbClr val="6C6F70"/>
        </a:buClr>
        <a:buFont typeface="Arial" pitchFamily="34" charset="0"/>
        <a:buChar char="–"/>
        <a:defRPr sz="2000" kern="1200">
          <a:solidFill>
            <a:schemeClr val="tx1"/>
          </a:solidFill>
          <a:latin typeface="Arial" pitchFamily="34" charset="0"/>
          <a:ea typeface="+mn-ea"/>
          <a:cs typeface="Arial" pitchFamily="34" charset="0"/>
        </a:defRPr>
      </a:lvl4pPr>
      <a:lvl5pPr marL="1728000" indent="-288000" algn="l" defTabSz="914400" rtl="0" eaLnBrk="1" latinLnBrk="0" hangingPunct="1">
        <a:spcBef>
          <a:spcPts val="600"/>
        </a:spcBef>
        <a:buClr>
          <a:srgbClr val="6C6F70"/>
        </a:buClr>
        <a:buSzPct val="67000"/>
        <a:buFont typeface="Arial" panose="020B0604020202020204"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4A1A0ABA-277A-494D-AFC5-4231A957C667}"/>
              </a:ext>
            </a:extLst>
          </p:cNvPr>
          <p:cNvSpPr>
            <a:spLocks noGrp="1"/>
          </p:cNvSpPr>
          <p:nvPr>
            <p:ph type="title"/>
          </p:nvPr>
        </p:nvSpPr>
        <p:spPr bwMode="white">
          <a:xfrm>
            <a:off x="320040" y="486795"/>
            <a:ext cx="11521440" cy="640080"/>
          </a:xfrm>
          <a:prstGeom prst="rect">
            <a:avLst/>
          </a:prstGeom>
        </p:spPr>
        <p:txBody>
          <a:bodyPr vert="horz" lIns="0" tIns="0" rIns="0" bIns="0" rtlCol="0" anchor="ctr">
            <a:normAutofit/>
          </a:bodyPr>
          <a:lstStyle/>
          <a:p>
            <a:r>
              <a:rPr lang="en-US" dirty="0"/>
              <a:t>Slide title, 28pt bold</a:t>
            </a:r>
            <a:endParaRPr lang="en-AU" dirty="0"/>
          </a:p>
        </p:txBody>
      </p:sp>
      <p:sp>
        <p:nvSpPr>
          <p:cNvPr id="8" name="Text Placeholder 2">
            <a:extLst>
              <a:ext uri="{FF2B5EF4-FFF2-40B4-BE49-F238E27FC236}">
                <a16:creationId xmlns:a16="http://schemas.microsoft.com/office/drawing/2014/main" id="{B30F616C-87D7-4D71-A540-D0E1DC2FB78D}"/>
              </a:ext>
            </a:extLst>
          </p:cNvPr>
          <p:cNvSpPr>
            <a:spLocks noGrp="1"/>
          </p:cNvSpPr>
          <p:nvPr>
            <p:ph type="body" idx="1"/>
          </p:nvPr>
        </p:nvSpPr>
        <p:spPr>
          <a:xfrm>
            <a:off x="320039" y="1384917"/>
            <a:ext cx="11521440" cy="4741563"/>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3">
            <a:extLst>
              <a:ext uri="{FF2B5EF4-FFF2-40B4-BE49-F238E27FC236}">
                <a16:creationId xmlns:a16="http://schemas.microsoft.com/office/drawing/2014/main" id="{45CAD75A-537E-4B12-960F-4DC7FBD909DC}"/>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dirty="0"/>
              <a:t>©Jacobs 2020</a:t>
            </a:r>
          </a:p>
        </p:txBody>
      </p:sp>
      <p:sp>
        <p:nvSpPr>
          <p:cNvPr id="11" name="Slide Number Placeholder 5">
            <a:extLst>
              <a:ext uri="{FF2B5EF4-FFF2-40B4-BE49-F238E27FC236}">
                <a16:creationId xmlns:a16="http://schemas.microsoft.com/office/drawing/2014/main" id="{D013D39C-859A-4492-96A6-21F28975B4F9}"/>
              </a:ext>
            </a:extLst>
          </p:cNvPr>
          <p:cNvSpPr>
            <a:spLocks noGrp="1"/>
          </p:cNvSpPr>
          <p:nvPr>
            <p:ph type="sldNum" sz="quarter" idx="4"/>
          </p:nvPr>
        </p:nvSpPr>
        <p:spPr>
          <a:xfrm>
            <a:off x="320040" y="6309360"/>
            <a:ext cx="781674" cy="274320"/>
          </a:xfrm>
          <a:prstGeom prst="rect">
            <a:avLst/>
          </a:prstGeom>
        </p:spPr>
        <p:txBody>
          <a:bodyPr vert="horz" lIns="0" tIns="0" rIns="0" bIns="0" rtlCol="0" anchor="b"/>
          <a:lstStyle>
            <a:lvl1pPr algn="l">
              <a:defRPr sz="1100" b="1">
                <a:solidFill>
                  <a:schemeClr val="tx1"/>
                </a:solidFill>
                <a:latin typeface="+mj-lt"/>
                <a:cs typeface="JacobsChronos" pitchFamily="34" charset="0"/>
              </a:defRPr>
            </a:lvl1pPr>
          </a:lstStyle>
          <a:p>
            <a:fld id="{9B3E39EC-4BE2-4DEA-81C0-4ABC0AAB4AC0}" type="slidenum">
              <a:rPr lang="en-AU" smtClean="0"/>
              <a:pPr/>
              <a:t>‹#›</a:t>
            </a:fld>
            <a:endParaRPr lang="en-AU" dirty="0"/>
          </a:p>
        </p:txBody>
      </p:sp>
      <p:pic>
        <p:nvPicPr>
          <p:cNvPr id="6" name="Picture 5">
            <a:extLst>
              <a:ext uri="{FF2B5EF4-FFF2-40B4-BE49-F238E27FC236}">
                <a16:creationId xmlns:a16="http://schemas.microsoft.com/office/drawing/2014/main" id="{315DE7FA-DC3C-4319-BAC6-61E37E4DF24B}"/>
              </a:ext>
            </a:extLst>
          </p:cNvPr>
          <p:cNvPicPr>
            <a:picLocks noChangeAspect="1"/>
          </p:cNvPicPr>
          <p:nvPr userDrawn="1"/>
        </p:nvPicPr>
        <p:blipFill>
          <a:blip r:embed="rId16"/>
          <a:stretch>
            <a:fillRect/>
          </a:stretch>
        </p:blipFill>
        <p:spPr>
          <a:xfrm>
            <a:off x="10790685" y="0"/>
            <a:ext cx="1401315" cy="725681"/>
          </a:xfrm>
          <a:prstGeom prst="rect">
            <a:avLst/>
          </a:prstGeom>
        </p:spPr>
      </p:pic>
    </p:spTree>
    <p:extLst>
      <p:ext uri="{BB962C8B-B14F-4D97-AF65-F5344CB8AC3E}">
        <p14:creationId xmlns:p14="http://schemas.microsoft.com/office/powerpoint/2010/main" val="2050196693"/>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 id="2147483836" r:id="rId10"/>
    <p:sldLayoutId id="2147483837" r:id="rId11"/>
    <p:sldLayoutId id="2147483838" r:id="rId12"/>
    <p:sldLayoutId id="2147483839" r:id="rId13"/>
    <p:sldLayoutId id="2147483840" r:id="rId14"/>
  </p:sldLayoutIdLst>
  <p:hf hdr="0" dt="0"/>
  <p:txStyles>
    <p:title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p:titleStyle>
    <p:bodyStyle>
      <a:lvl1pPr marL="270000" indent="-270000" algn="l" defTabSz="914400" rtl="0" eaLnBrk="1" latinLnBrk="0" hangingPunct="1">
        <a:lnSpc>
          <a:spcPct val="90000"/>
        </a:lnSpc>
        <a:spcBef>
          <a:spcPts val="1000"/>
        </a:spcBef>
        <a:buFont typeface="Wingdings" panose="05000000000000000000" pitchFamily="2" charset="2"/>
        <a:buChar char="§"/>
        <a:defRPr sz="2400" kern="1200">
          <a:solidFill>
            <a:schemeClr val="tx1"/>
          </a:solidFill>
          <a:latin typeface="Jacobs Chronos" panose="010B0603030503030204" pitchFamily="34" charset="0"/>
          <a:ea typeface="+mn-ea"/>
          <a:cs typeface="Jacobs Chronos" panose="010B0603030503030204" pitchFamily="34" charset="0"/>
        </a:defRPr>
      </a:lvl1pPr>
      <a:lvl2pPr marL="540000" indent="-270000" algn="l" defTabSz="914400" rtl="0" eaLnBrk="1" latinLnBrk="0" hangingPunct="1">
        <a:lnSpc>
          <a:spcPct val="90000"/>
        </a:lnSpc>
        <a:spcBef>
          <a:spcPts val="500"/>
        </a:spcBef>
        <a:buFont typeface="Jacobs Chronos" panose="010B0603030503030204" pitchFamily="34" charset="0"/>
        <a:buChar char="−"/>
        <a:defRPr sz="2200" kern="1200">
          <a:solidFill>
            <a:schemeClr val="tx1"/>
          </a:solidFill>
          <a:latin typeface="Jacobs Chronos" panose="010B0603030503030204" pitchFamily="34" charset="0"/>
          <a:ea typeface="+mn-ea"/>
          <a:cs typeface="Jacobs Chronos" panose="010B0603030503030204" pitchFamily="34" charset="0"/>
        </a:defRPr>
      </a:lvl2pPr>
      <a:lvl3pPr marL="810000" indent="-2700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Jacobs Chronos" panose="010B0603030503030204" pitchFamily="34" charset="0"/>
          <a:ea typeface="+mn-ea"/>
          <a:cs typeface="Jacobs Chronos" panose="010B0603030503030204" pitchFamily="34" charset="0"/>
        </a:defRPr>
      </a:lvl3pPr>
      <a:lvl4pPr marL="1080000" indent="-270000" algn="l" defTabSz="914400" rtl="0" eaLnBrk="1" latinLnBrk="0" hangingPunct="1">
        <a:lnSpc>
          <a:spcPct val="90000"/>
        </a:lnSpc>
        <a:spcBef>
          <a:spcPts val="500"/>
        </a:spcBef>
        <a:buFont typeface="Jacobs Chronos" panose="010B0603030503030204" pitchFamily="34" charset="0"/>
        <a:buChar char="−"/>
        <a:defRPr sz="1800" kern="1200">
          <a:solidFill>
            <a:schemeClr val="tx1"/>
          </a:solidFill>
          <a:latin typeface="Jacobs Chronos" panose="010B0603030503030204" pitchFamily="34" charset="0"/>
          <a:ea typeface="+mn-ea"/>
          <a:cs typeface="Jacobs Chronos" panose="010B0603030503030204" pitchFamily="34" charset="0"/>
        </a:defRPr>
      </a:lvl4pPr>
      <a:lvl5pPr marL="1350000" indent="-27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Jacobs Chronos" panose="010B0603030503030204" pitchFamily="34" charset="0"/>
          <a:ea typeface="+mn-ea"/>
          <a:cs typeface="Jacobs Chronos" panose="010B0603030503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97.xml"/></Relationships>
</file>

<file path=ppt/slides/_rels/slide2.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25.xml"/><Relationship Id="rId4" Type="http://schemas.openxmlformats.org/officeDocument/2006/relationships/image" Target="../media/image76.jpeg"/></Relationships>
</file>

<file path=ppt/slides/_rels/slide3.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image" Target="../media/image77.jpg"/><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1.xml"/><Relationship Id="rId1" Type="http://schemas.openxmlformats.org/officeDocument/2006/relationships/slideLayout" Target="../slideLayouts/slideLayout38.xml"/></Relationships>
</file>

<file path=ppt/slides/_rels/slide5.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slideLayout" Target="../slideLayouts/slideLayout38.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2.png"/><Relationship Id="rId2" Type="http://schemas.openxmlformats.org/officeDocument/2006/relationships/diagramData" Target="../diagrams/data1.xml"/><Relationship Id="rId1" Type="http://schemas.openxmlformats.org/officeDocument/2006/relationships/slideLayout" Target="../slideLayouts/slideLayout3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image" Target="../media/image12.png"/><Relationship Id="rId1" Type="http://schemas.openxmlformats.org/officeDocument/2006/relationships/slideLayout" Target="../slideLayouts/slideLayout36.xml"/></Relationships>
</file>

<file path=ppt/slides/_rels/slide8.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image" Target="../media/image12.png"/><Relationship Id="rId1" Type="http://schemas.openxmlformats.org/officeDocument/2006/relationships/slideLayout" Target="../slideLayouts/slideLayout36.xml"/><Relationship Id="rId4" Type="http://schemas.openxmlformats.org/officeDocument/2006/relationships/image" Target="../media/image82.jp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4.jpg"/><Relationship Id="rId1" Type="http://schemas.openxmlformats.org/officeDocument/2006/relationships/slideLayout" Target="../slideLayouts/slideLayout36.xml"/><Relationship Id="rId4" Type="http://schemas.openxmlformats.org/officeDocument/2006/relationships/image" Target="../media/image82.jpg"/></Relationships>
</file>

<file path=ppt/slides/_rels/slide10.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image" Target="../media/image12.png"/><Relationship Id="rId1" Type="http://schemas.openxmlformats.org/officeDocument/2006/relationships/slideLayout" Target="../slideLayouts/slideLayout36.xml"/><Relationship Id="rId4" Type="http://schemas.openxmlformats.org/officeDocument/2006/relationships/image" Target="../media/image8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4.xml"/><Relationship Id="rId4" Type="http://schemas.openxmlformats.org/officeDocument/2006/relationships/image" Target="../media/image88.png"/></Relationships>
</file>

<file path=ppt/slides/_rels/slide1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4.xml"/><Relationship Id="rId4" Type="http://schemas.openxmlformats.org/officeDocument/2006/relationships/image" Target="../media/image88.png"/></Relationships>
</file>

<file path=ppt/slides/_rels/slide14.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8" Type="http://schemas.openxmlformats.org/officeDocument/2006/relationships/image" Target="../media/image92.svg"/><Relationship Id="rId3" Type="http://schemas.openxmlformats.org/officeDocument/2006/relationships/hyperlink" Target="https://twitter.com/peelpublicworks?lang=en" TargetMode="External"/><Relationship Id="rId7" Type="http://schemas.openxmlformats.org/officeDocument/2006/relationships/image" Target="../media/image91.png"/><Relationship Id="rId2" Type="http://schemas.openxmlformats.org/officeDocument/2006/relationships/hyperlink" Target="https://www.peelregion.ca/pw/water/environ-assess/etobicoke-creek-sewer-imorovement.asp" TargetMode="External"/><Relationship Id="rId1" Type="http://schemas.openxmlformats.org/officeDocument/2006/relationships/slideLayout" Target="../slideLayouts/slideLayout37.xml"/><Relationship Id="rId6" Type="http://schemas.openxmlformats.org/officeDocument/2006/relationships/image" Target="../media/image90.svg"/><Relationship Id="rId5" Type="http://schemas.openxmlformats.org/officeDocument/2006/relationships/image" Target="../media/image89.png"/><Relationship Id="rId10" Type="http://schemas.openxmlformats.org/officeDocument/2006/relationships/image" Target="../media/image94.svg"/><Relationship Id="rId4" Type="http://schemas.openxmlformats.org/officeDocument/2006/relationships/hyperlink" Target="https://www.facebook.com/regionofpeel" TargetMode="External"/><Relationship Id="rId9" Type="http://schemas.openxmlformats.org/officeDocument/2006/relationships/image" Target="../media/image9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EB3F273-F8CC-4FB9-AE4A-DAFE247955AB}"/>
              </a:ext>
            </a:extLst>
          </p:cNvPr>
          <p:cNvSpPr>
            <a:spLocks noGrp="1"/>
          </p:cNvSpPr>
          <p:nvPr>
            <p:ph type="ctrTitle"/>
          </p:nvPr>
        </p:nvSpPr>
        <p:spPr>
          <a:xfrm>
            <a:off x="640080" y="583096"/>
            <a:ext cx="8686800" cy="2984000"/>
          </a:xfrm>
        </p:spPr>
        <p:txBody>
          <a:bodyPr/>
          <a:lstStyle/>
          <a:p>
            <a:r>
              <a:rPr lang="en-US" sz="4400" dirty="0"/>
              <a:t>Etobicoke Creek Trunk Sewer Improvements and Upgrades</a:t>
            </a:r>
            <a:br>
              <a:rPr lang="en-US" sz="4400" dirty="0"/>
            </a:br>
            <a:r>
              <a:rPr lang="en-US" sz="4400" dirty="0"/>
              <a:t>Schedule C Municipal Class Environmental Assessment</a:t>
            </a:r>
          </a:p>
        </p:txBody>
      </p:sp>
      <p:sp>
        <p:nvSpPr>
          <p:cNvPr id="9" name="Text Placeholder 8">
            <a:extLst>
              <a:ext uri="{FF2B5EF4-FFF2-40B4-BE49-F238E27FC236}">
                <a16:creationId xmlns:a16="http://schemas.microsoft.com/office/drawing/2014/main" id="{8C63F8AB-6E82-4C1B-8DBF-D626A2744B19}"/>
              </a:ext>
            </a:extLst>
          </p:cNvPr>
          <p:cNvSpPr>
            <a:spLocks noGrp="1"/>
          </p:cNvSpPr>
          <p:nvPr>
            <p:ph type="body" sz="quarter" idx="10"/>
          </p:nvPr>
        </p:nvSpPr>
        <p:spPr/>
        <p:txBody>
          <a:bodyPr/>
          <a:lstStyle/>
          <a:p>
            <a:r>
              <a:rPr lang="en-US" dirty="0"/>
              <a:t>Online Public Engagement</a:t>
            </a:r>
          </a:p>
          <a:p>
            <a:r>
              <a:rPr lang="en-US" sz="1600" dirty="0"/>
              <a:t>November 26, 2020</a:t>
            </a:r>
          </a:p>
        </p:txBody>
      </p:sp>
      <p:pic>
        <p:nvPicPr>
          <p:cNvPr id="3" name="Picture 2" descr="A picture containing shape&#10;&#10;Description automatically generated">
            <a:extLst>
              <a:ext uri="{FF2B5EF4-FFF2-40B4-BE49-F238E27FC236}">
                <a16:creationId xmlns:a16="http://schemas.microsoft.com/office/drawing/2014/main" id="{0AD80A02-1441-44BD-84B4-83439210A5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3024" y="6007227"/>
            <a:ext cx="1249683" cy="670561"/>
          </a:xfrm>
          <a:prstGeom prst="rect">
            <a:avLst/>
          </a:prstGeom>
        </p:spPr>
      </p:pic>
    </p:spTree>
    <p:extLst>
      <p:ext uri="{BB962C8B-B14F-4D97-AF65-F5344CB8AC3E}">
        <p14:creationId xmlns:p14="http://schemas.microsoft.com/office/powerpoint/2010/main" val="3097914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E316E-8DE5-486D-B89C-B1C270B71265}"/>
              </a:ext>
            </a:extLst>
          </p:cNvPr>
          <p:cNvSpPr>
            <a:spLocks noGrp="1"/>
          </p:cNvSpPr>
          <p:nvPr>
            <p:ph type="title"/>
          </p:nvPr>
        </p:nvSpPr>
        <p:spPr/>
        <p:txBody>
          <a:bodyPr/>
          <a:lstStyle/>
          <a:p>
            <a:r>
              <a:rPr lang="en-US" dirty="0"/>
              <a:t>Welcome!</a:t>
            </a:r>
          </a:p>
        </p:txBody>
      </p:sp>
      <p:sp>
        <p:nvSpPr>
          <p:cNvPr id="5" name="Text Placeholder 4">
            <a:extLst>
              <a:ext uri="{FF2B5EF4-FFF2-40B4-BE49-F238E27FC236}">
                <a16:creationId xmlns:a16="http://schemas.microsoft.com/office/drawing/2014/main" id="{A87C7C7E-DAB5-45F5-8333-36797ACDD10A}"/>
              </a:ext>
            </a:extLst>
          </p:cNvPr>
          <p:cNvSpPr>
            <a:spLocks noGrp="1"/>
          </p:cNvSpPr>
          <p:nvPr>
            <p:ph type="body" sz="quarter" idx="12"/>
          </p:nvPr>
        </p:nvSpPr>
        <p:spPr/>
        <p:txBody>
          <a:bodyPr/>
          <a:lstStyle/>
          <a:p>
            <a:pPr marL="0" indent="0">
              <a:buNone/>
            </a:pPr>
            <a:r>
              <a:rPr lang="en-US" sz="1800" dirty="0"/>
              <a:t>The Purpose of this Online Public Engagement is to:</a:t>
            </a:r>
          </a:p>
        </p:txBody>
      </p:sp>
      <p:sp>
        <p:nvSpPr>
          <p:cNvPr id="13" name="object 12">
            <a:extLst>
              <a:ext uri="{FF2B5EF4-FFF2-40B4-BE49-F238E27FC236}">
                <a16:creationId xmlns:a16="http://schemas.microsoft.com/office/drawing/2014/main" id="{5A448BE3-5EF8-4DC0-89B3-F25AF8B4323A}"/>
              </a:ext>
            </a:extLst>
          </p:cNvPr>
          <p:cNvSpPr txBox="1"/>
          <p:nvPr/>
        </p:nvSpPr>
        <p:spPr>
          <a:xfrm>
            <a:off x="1117146" y="2175682"/>
            <a:ext cx="2500745" cy="291746"/>
          </a:xfrm>
          <a:prstGeom prst="rect">
            <a:avLst/>
          </a:prstGeom>
        </p:spPr>
        <p:txBody>
          <a:bodyPr vert="horz" wrap="square" lIns="0" tIns="14604" rIns="0" bIns="0" rtlCol="0">
            <a:spAutoFit/>
          </a:bodyPr>
          <a:lstStyle/>
          <a:p>
            <a:pPr marL="12700" algn="ctr">
              <a:lnSpc>
                <a:spcPct val="100000"/>
              </a:lnSpc>
              <a:spcBef>
                <a:spcPts val="114"/>
              </a:spcBef>
            </a:pPr>
            <a:r>
              <a:rPr lang="en-US" b="1" spc="-55" dirty="0">
                <a:solidFill>
                  <a:schemeClr val="accent1"/>
                </a:solidFill>
                <a:cs typeface="Open Sans"/>
              </a:rPr>
              <a:t>Project Overview</a:t>
            </a:r>
            <a:endParaRPr dirty="0">
              <a:solidFill>
                <a:schemeClr val="accent1"/>
              </a:solidFill>
              <a:cs typeface="Open Sans"/>
            </a:endParaRPr>
          </a:p>
        </p:txBody>
      </p:sp>
      <p:sp>
        <p:nvSpPr>
          <p:cNvPr id="14" name="object 12">
            <a:extLst>
              <a:ext uri="{FF2B5EF4-FFF2-40B4-BE49-F238E27FC236}">
                <a16:creationId xmlns:a16="http://schemas.microsoft.com/office/drawing/2014/main" id="{0B4FE3A4-9066-4F52-888F-8287F02C90B8}"/>
              </a:ext>
            </a:extLst>
          </p:cNvPr>
          <p:cNvSpPr txBox="1"/>
          <p:nvPr/>
        </p:nvSpPr>
        <p:spPr>
          <a:xfrm>
            <a:off x="4727517" y="2208427"/>
            <a:ext cx="2500745" cy="291746"/>
          </a:xfrm>
          <a:prstGeom prst="rect">
            <a:avLst/>
          </a:prstGeom>
        </p:spPr>
        <p:txBody>
          <a:bodyPr vert="horz" wrap="square" lIns="0" tIns="14604" rIns="0" bIns="0" rtlCol="0">
            <a:spAutoFit/>
          </a:bodyPr>
          <a:lstStyle/>
          <a:p>
            <a:pPr marL="12700" algn="ctr">
              <a:lnSpc>
                <a:spcPct val="100000"/>
              </a:lnSpc>
              <a:spcBef>
                <a:spcPts val="114"/>
              </a:spcBef>
            </a:pPr>
            <a:r>
              <a:rPr lang="en-US" b="1" spc="-55" dirty="0">
                <a:solidFill>
                  <a:schemeClr val="accent1"/>
                </a:solidFill>
                <a:cs typeface="Open Sans"/>
              </a:rPr>
              <a:t>Receive Feedback</a:t>
            </a:r>
            <a:endParaRPr dirty="0">
              <a:solidFill>
                <a:schemeClr val="accent1"/>
              </a:solidFill>
              <a:cs typeface="Open Sans"/>
            </a:endParaRPr>
          </a:p>
        </p:txBody>
      </p:sp>
      <p:sp>
        <p:nvSpPr>
          <p:cNvPr id="15" name="object 12">
            <a:extLst>
              <a:ext uri="{FF2B5EF4-FFF2-40B4-BE49-F238E27FC236}">
                <a16:creationId xmlns:a16="http://schemas.microsoft.com/office/drawing/2014/main" id="{97B7AE47-AC57-47F0-BF97-1FF7DFE50C7C}"/>
              </a:ext>
            </a:extLst>
          </p:cNvPr>
          <p:cNvSpPr txBox="1"/>
          <p:nvPr/>
        </p:nvSpPr>
        <p:spPr>
          <a:xfrm>
            <a:off x="8942710" y="2175682"/>
            <a:ext cx="2500745" cy="291746"/>
          </a:xfrm>
          <a:prstGeom prst="rect">
            <a:avLst/>
          </a:prstGeom>
        </p:spPr>
        <p:txBody>
          <a:bodyPr vert="horz" wrap="square" lIns="0" tIns="14604" rIns="0" bIns="0" rtlCol="0">
            <a:spAutoFit/>
          </a:bodyPr>
          <a:lstStyle/>
          <a:p>
            <a:pPr marL="12700" algn="ctr">
              <a:lnSpc>
                <a:spcPct val="100000"/>
              </a:lnSpc>
              <a:spcBef>
                <a:spcPts val="114"/>
              </a:spcBef>
            </a:pPr>
            <a:r>
              <a:rPr lang="en-US" b="1" spc="-55" dirty="0">
                <a:solidFill>
                  <a:schemeClr val="accent1"/>
                </a:solidFill>
                <a:cs typeface="Open Sans"/>
              </a:rPr>
              <a:t>Next Steps</a:t>
            </a:r>
            <a:endParaRPr dirty="0">
              <a:solidFill>
                <a:schemeClr val="accent1"/>
              </a:solidFill>
              <a:cs typeface="Open Sans"/>
            </a:endParaRPr>
          </a:p>
        </p:txBody>
      </p:sp>
      <p:sp>
        <p:nvSpPr>
          <p:cNvPr id="16" name="TextBox 15">
            <a:extLst>
              <a:ext uri="{FF2B5EF4-FFF2-40B4-BE49-F238E27FC236}">
                <a16:creationId xmlns:a16="http://schemas.microsoft.com/office/drawing/2014/main" id="{3139F698-9446-4560-AC1E-CD660931AE47}"/>
              </a:ext>
            </a:extLst>
          </p:cNvPr>
          <p:cNvSpPr txBox="1"/>
          <p:nvPr/>
        </p:nvSpPr>
        <p:spPr>
          <a:xfrm>
            <a:off x="1174370" y="5552999"/>
            <a:ext cx="2386296" cy="738664"/>
          </a:xfrm>
          <a:prstGeom prst="rect">
            <a:avLst/>
          </a:prstGeom>
          <a:noFill/>
        </p:spPr>
        <p:txBody>
          <a:bodyPr wrap="square" rtlCol="0">
            <a:spAutoFit/>
          </a:bodyPr>
          <a:lstStyle/>
          <a:p>
            <a:pPr algn="ctr"/>
            <a:r>
              <a:rPr lang="en-US" sz="1400" dirty="0">
                <a:solidFill>
                  <a:schemeClr val="tx1">
                    <a:lumMod val="85000"/>
                    <a:lumOff val="15000"/>
                  </a:schemeClr>
                </a:solidFill>
              </a:rPr>
              <a:t>Provide a project overview and explain why the project is being undertaken.</a:t>
            </a:r>
          </a:p>
        </p:txBody>
      </p:sp>
      <p:sp>
        <p:nvSpPr>
          <p:cNvPr id="17" name="TextBox 16">
            <a:extLst>
              <a:ext uri="{FF2B5EF4-FFF2-40B4-BE49-F238E27FC236}">
                <a16:creationId xmlns:a16="http://schemas.microsoft.com/office/drawing/2014/main" id="{9403FDC1-312B-422F-AC70-7FF67E019673}"/>
              </a:ext>
            </a:extLst>
          </p:cNvPr>
          <p:cNvSpPr txBox="1"/>
          <p:nvPr/>
        </p:nvSpPr>
        <p:spPr>
          <a:xfrm>
            <a:off x="4784741" y="5552999"/>
            <a:ext cx="2386296" cy="738664"/>
          </a:xfrm>
          <a:prstGeom prst="rect">
            <a:avLst/>
          </a:prstGeom>
          <a:noFill/>
        </p:spPr>
        <p:txBody>
          <a:bodyPr wrap="square" rtlCol="0">
            <a:spAutoFit/>
          </a:bodyPr>
          <a:lstStyle/>
          <a:p>
            <a:pPr algn="ctr"/>
            <a:r>
              <a:rPr lang="en-US" sz="1400" dirty="0">
                <a:solidFill>
                  <a:schemeClr val="tx1">
                    <a:lumMod val="85000"/>
                    <a:lumOff val="15000"/>
                  </a:schemeClr>
                </a:solidFill>
              </a:rPr>
              <a:t>Provide details and seek input on the alternative solutions developed</a:t>
            </a:r>
          </a:p>
        </p:txBody>
      </p:sp>
      <p:sp>
        <p:nvSpPr>
          <p:cNvPr id="18" name="TextBox 17">
            <a:extLst>
              <a:ext uri="{FF2B5EF4-FFF2-40B4-BE49-F238E27FC236}">
                <a16:creationId xmlns:a16="http://schemas.microsoft.com/office/drawing/2014/main" id="{D1BA37CB-62C1-421F-A66B-4A5AF6537A19}"/>
              </a:ext>
            </a:extLst>
          </p:cNvPr>
          <p:cNvSpPr txBox="1"/>
          <p:nvPr/>
        </p:nvSpPr>
        <p:spPr>
          <a:xfrm>
            <a:off x="9112810" y="5552999"/>
            <a:ext cx="2282009" cy="738664"/>
          </a:xfrm>
          <a:prstGeom prst="rect">
            <a:avLst/>
          </a:prstGeom>
          <a:noFill/>
        </p:spPr>
        <p:txBody>
          <a:bodyPr wrap="square" rtlCol="0">
            <a:spAutoFit/>
          </a:bodyPr>
          <a:lstStyle/>
          <a:p>
            <a:pPr algn="ctr"/>
            <a:r>
              <a:rPr lang="en-US" sz="1400" dirty="0"/>
              <a:t>Provide information on the next stages of the project. </a:t>
            </a:r>
          </a:p>
        </p:txBody>
      </p:sp>
      <p:pic>
        <p:nvPicPr>
          <p:cNvPr id="19" name="Picture 18">
            <a:extLst>
              <a:ext uri="{FF2B5EF4-FFF2-40B4-BE49-F238E27FC236}">
                <a16:creationId xmlns:a16="http://schemas.microsoft.com/office/drawing/2014/main" id="{598E4466-61A5-4D29-8091-390CA3CEB187}"/>
              </a:ext>
            </a:extLst>
          </p:cNvPr>
          <p:cNvPicPr>
            <a:picLocks noChangeAspect="1"/>
          </p:cNvPicPr>
          <p:nvPr/>
        </p:nvPicPr>
        <p:blipFill rotWithShape="1">
          <a:blip r:embed="rId2">
            <a:extLst>
              <a:ext uri="{28A0092B-C50C-407E-A947-70E740481C1C}">
                <a14:useLocalDpi xmlns:a14="http://schemas.microsoft.com/office/drawing/2010/main" val="0"/>
              </a:ext>
            </a:extLst>
          </a:blip>
          <a:srcRect l="7503" r="18628"/>
          <a:stretch/>
        </p:blipFill>
        <p:spPr>
          <a:xfrm>
            <a:off x="886938" y="2622804"/>
            <a:ext cx="2961162" cy="2693668"/>
          </a:xfrm>
          <a:prstGeom prst="rect">
            <a:avLst/>
          </a:prstGeom>
        </p:spPr>
      </p:pic>
      <p:pic>
        <p:nvPicPr>
          <p:cNvPr id="23" name="Picture 22">
            <a:extLst>
              <a:ext uri="{FF2B5EF4-FFF2-40B4-BE49-F238E27FC236}">
                <a16:creationId xmlns:a16="http://schemas.microsoft.com/office/drawing/2014/main" id="{5DDA8D74-4A82-4656-BBAD-74B9A851512D}"/>
              </a:ext>
            </a:extLst>
          </p:cNvPr>
          <p:cNvPicPr>
            <a:picLocks noChangeAspect="1"/>
          </p:cNvPicPr>
          <p:nvPr/>
        </p:nvPicPr>
        <p:blipFill rotWithShape="1">
          <a:blip r:embed="rId3">
            <a:extLst>
              <a:ext uri="{28A0092B-C50C-407E-A947-70E740481C1C}">
                <a14:useLocalDpi xmlns:a14="http://schemas.microsoft.com/office/drawing/2010/main" val="0"/>
              </a:ext>
            </a:extLst>
          </a:blip>
          <a:srcRect l="22821" r="4917"/>
          <a:stretch/>
        </p:blipFill>
        <p:spPr>
          <a:xfrm>
            <a:off x="4491261" y="2622804"/>
            <a:ext cx="2931151" cy="2693668"/>
          </a:xfrm>
          <a:prstGeom prst="rect">
            <a:avLst/>
          </a:prstGeom>
        </p:spPr>
      </p:pic>
      <p:sp>
        <p:nvSpPr>
          <p:cNvPr id="3" name="Rectangle 2">
            <a:extLst>
              <a:ext uri="{FF2B5EF4-FFF2-40B4-BE49-F238E27FC236}">
                <a16:creationId xmlns:a16="http://schemas.microsoft.com/office/drawing/2014/main" id="{E7E3FE88-A379-4A0B-A813-2F1A4DA96F86}"/>
              </a:ext>
            </a:extLst>
          </p:cNvPr>
          <p:cNvSpPr/>
          <p:nvPr/>
        </p:nvSpPr>
        <p:spPr>
          <a:xfrm>
            <a:off x="0" y="2622804"/>
            <a:ext cx="917067" cy="26936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B3698D20-1524-4CC5-B834-ED96D64E6654}"/>
              </a:ext>
            </a:extLst>
          </p:cNvPr>
          <p:cNvSpPr/>
          <p:nvPr/>
        </p:nvSpPr>
        <p:spPr>
          <a:xfrm>
            <a:off x="3848100" y="2622804"/>
            <a:ext cx="643161" cy="2693668"/>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263908AD-1D8C-4289-9C62-BAA6BA8B3239}"/>
              </a:ext>
            </a:extLst>
          </p:cNvPr>
          <p:cNvSpPr/>
          <p:nvPr/>
        </p:nvSpPr>
        <p:spPr>
          <a:xfrm>
            <a:off x="7422294" y="2622804"/>
            <a:ext cx="319725" cy="2693668"/>
          </a:xfrm>
          <a:prstGeom prst="rect">
            <a:avLst/>
          </a:prstGeom>
          <a:solidFill>
            <a:srgbClr val="5AE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97D4B965-BA8C-4C52-93F9-96DE9DE38AF5}"/>
              </a:ext>
            </a:extLst>
          </p:cNvPr>
          <p:cNvSpPr/>
          <p:nvPr/>
        </p:nvSpPr>
        <p:spPr>
          <a:xfrm>
            <a:off x="7742020" y="2622804"/>
            <a:ext cx="985548" cy="2693668"/>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BD116093-8DC6-43D2-9DB5-D285CF4C016C}"/>
              </a:ext>
            </a:extLst>
          </p:cNvPr>
          <p:cNvPicPr>
            <a:picLocks noChangeAspect="1"/>
          </p:cNvPicPr>
          <p:nvPr/>
        </p:nvPicPr>
        <p:blipFill rotWithShape="1">
          <a:blip r:embed="rId4">
            <a:extLst>
              <a:ext uri="{28A0092B-C50C-407E-A947-70E740481C1C}">
                <a14:useLocalDpi xmlns:a14="http://schemas.microsoft.com/office/drawing/2010/main" val="0"/>
              </a:ext>
            </a:extLst>
          </a:blip>
          <a:srcRect t="6300" r="32030"/>
          <a:stretch/>
        </p:blipFill>
        <p:spPr>
          <a:xfrm>
            <a:off x="8727567" y="2622804"/>
            <a:ext cx="2931033" cy="2693668"/>
          </a:xfrm>
          <a:prstGeom prst="rect">
            <a:avLst/>
          </a:prstGeom>
        </p:spPr>
      </p:pic>
      <p:sp>
        <p:nvSpPr>
          <p:cNvPr id="26" name="Rectangle 25">
            <a:extLst>
              <a:ext uri="{FF2B5EF4-FFF2-40B4-BE49-F238E27FC236}">
                <a16:creationId xmlns:a16="http://schemas.microsoft.com/office/drawing/2014/main" id="{F45B85CD-1201-41DB-8724-99EBF4C02791}"/>
              </a:ext>
            </a:extLst>
          </p:cNvPr>
          <p:cNvSpPr/>
          <p:nvPr/>
        </p:nvSpPr>
        <p:spPr>
          <a:xfrm>
            <a:off x="11658600" y="2622804"/>
            <a:ext cx="533400" cy="2693668"/>
          </a:xfrm>
          <a:prstGeom prst="rect">
            <a:avLst/>
          </a:prstGeom>
          <a:solidFill>
            <a:srgbClr val="001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26018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3B10A6-F408-4732-8E01-D68FDA50287E}"/>
              </a:ext>
            </a:extLst>
          </p:cNvPr>
          <p:cNvSpPr>
            <a:spLocks noGrp="1"/>
          </p:cNvSpPr>
          <p:nvPr>
            <p:ph type="title"/>
          </p:nvPr>
        </p:nvSpPr>
        <p:spPr/>
        <p:txBody>
          <a:bodyPr/>
          <a:lstStyle/>
          <a:p>
            <a:r>
              <a:rPr lang="en-US" dirty="0"/>
              <a:t>Project Overview: What, why and how?</a:t>
            </a:r>
          </a:p>
        </p:txBody>
      </p:sp>
      <p:sp>
        <p:nvSpPr>
          <p:cNvPr id="2" name="Text Placeholder 1">
            <a:extLst>
              <a:ext uri="{FF2B5EF4-FFF2-40B4-BE49-F238E27FC236}">
                <a16:creationId xmlns:a16="http://schemas.microsoft.com/office/drawing/2014/main" id="{F9E47681-4B23-4FC0-ABBB-60CD15684E4F}"/>
              </a:ext>
            </a:extLst>
          </p:cNvPr>
          <p:cNvSpPr>
            <a:spLocks noGrp="1"/>
          </p:cNvSpPr>
          <p:nvPr>
            <p:ph type="body" sz="quarter" idx="12"/>
          </p:nvPr>
        </p:nvSpPr>
        <p:spPr>
          <a:xfrm>
            <a:off x="319723" y="1243013"/>
            <a:ext cx="6036107" cy="4870323"/>
          </a:xfrm>
        </p:spPr>
        <p:txBody>
          <a:bodyPr/>
          <a:lstStyle/>
          <a:p>
            <a:pPr marL="285750" indent="-285750">
              <a:buFont typeface="Arial" panose="020B0604020202020204" pitchFamily="34" charset="0"/>
              <a:buChar char="•"/>
            </a:pPr>
            <a:r>
              <a:rPr lang="en-US" dirty="0"/>
              <a:t>The Etobicoke Creek Trunk Sanitary Sewer, from Kennedy Road to Derry Road in the City of Brampton, provides service to a large area extending north of Mayfield Road</a:t>
            </a:r>
          </a:p>
          <a:p>
            <a:pPr marL="285750" indent="-285750">
              <a:buFont typeface="Arial" panose="020B0604020202020204" pitchFamily="34" charset="0"/>
              <a:buChar char="•"/>
            </a:pPr>
            <a:r>
              <a:rPr lang="en-US" dirty="0"/>
              <a:t>Upgrades are required to address issues with the existing sanitary sewers and provide reliable sanitary service to future growth forecasted for the area. </a:t>
            </a:r>
          </a:p>
          <a:p>
            <a:pPr marL="285750" indent="-285750">
              <a:buFont typeface="Arial" panose="020B0604020202020204" pitchFamily="34" charset="0"/>
              <a:buChar char="•"/>
            </a:pPr>
            <a:r>
              <a:rPr lang="en-US" dirty="0"/>
              <a:t>A Schedule ‘C’ Municipal Class Environmental Assessment (EA) Study is being undertaken to identify the preferred means to implement these upgrades. </a:t>
            </a:r>
          </a:p>
        </p:txBody>
      </p:sp>
      <p:pic>
        <p:nvPicPr>
          <p:cNvPr id="28" name="Picture 27" descr="Map. Study Area Boundaries.">
            <a:extLst>
              <a:ext uri="{FF2B5EF4-FFF2-40B4-BE49-F238E27FC236}">
                <a16:creationId xmlns:a16="http://schemas.microsoft.com/office/drawing/2014/main" id="{3FC8DCD9-6F4E-43F1-B1C3-01B82FA74F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83880" y="1541336"/>
            <a:ext cx="3657600" cy="4572000"/>
          </a:xfrm>
          <a:prstGeom prst="rect">
            <a:avLst/>
          </a:prstGeom>
        </p:spPr>
      </p:pic>
      <p:pic>
        <p:nvPicPr>
          <p:cNvPr id="9" name="Picture 8" descr="Map. Close-up of study area with boundary markers showing Kennedy Road South, Steele Ave., Dixie Road, and Derry Rd. East.">
            <a:extLst>
              <a:ext uri="{FF2B5EF4-FFF2-40B4-BE49-F238E27FC236}">
                <a16:creationId xmlns:a16="http://schemas.microsoft.com/office/drawing/2014/main" id="{8129F655-B49E-4C1D-8420-E9A4567B72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90936" y="744664"/>
            <a:ext cx="3031919" cy="3789899"/>
          </a:xfrm>
          <a:prstGeom prst="rect">
            <a:avLst/>
          </a:prstGeom>
        </p:spPr>
      </p:pic>
      <p:sp>
        <p:nvSpPr>
          <p:cNvPr id="3" name="Rectangle 2">
            <a:extLst>
              <a:ext uri="{FF2B5EF4-FFF2-40B4-BE49-F238E27FC236}">
                <a16:creationId xmlns:a16="http://schemas.microsoft.com/office/drawing/2014/main" id="{56AEDD31-69B5-4EDB-86D0-41FE0CCD8EF1}"/>
              </a:ext>
              <a:ext uri="{C183D7F6-B498-43B3-948B-1728B52AA6E4}">
                <adec:decorative xmlns:adec="http://schemas.microsoft.com/office/drawing/2017/decorative" val="1"/>
              </a:ext>
            </a:extLst>
          </p:cNvPr>
          <p:cNvSpPr/>
          <p:nvPr/>
        </p:nvSpPr>
        <p:spPr>
          <a:xfrm rot="2521914">
            <a:off x="10549214" y="3874231"/>
            <a:ext cx="230748" cy="210243"/>
          </a:xfrm>
          <a:custGeom>
            <a:avLst/>
            <a:gdLst>
              <a:gd name="connsiteX0" fmla="*/ 0 w 213929"/>
              <a:gd name="connsiteY0" fmla="*/ 0 h 191584"/>
              <a:gd name="connsiteX1" fmla="*/ 213929 w 213929"/>
              <a:gd name="connsiteY1" fmla="*/ 0 h 191584"/>
              <a:gd name="connsiteX2" fmla="*/ 213929 w 213929"/>
              <a:gd name="connsiteY2" fmla="*/ 191584 h 191584"/>
              <a:gd name="connsiteX3" fmla="*/ 0 w 213929"/>
              <a:gd name="connsiteY3" fmla="*/ 191584 h 191584"/>
              <a:gd name="connsiteX4" fmla="*/ 0 w 213929"/>
              <a:gd name="connsiteY4" fmla="*/ 0 h 191584"/>
              <a:gd name="connsiteX0" fmla="*/ 144227 w 213929"/>
              <a:gd name="connsiteY0" fmla="*/ 99971 h 191584"/>
              <a:gd name="connsiteX1" fmla="*/ 213929 w 213929"/>
              <a:gd name="connsiteY1" fmla="*/ 0 h 191584"/>
              <a:gd name="connsiteX2" fmla="*/ 213929 w 213929"/>
              <a:gd name="connsiteY2" fmla="*/ 191584 h 191584"/>
              <a:gd name="connsiteX3" fmla="*/ 0 w 213929"/>
              <a:gd name="connsiteY3" fmla="*/ 191584 h 191584"/>
              <a:gd name="connsiteX4" fmla="*/ 144227 w 213929"/>
              <a:gd name="connsiteY4" fmla="*/ 99971 h 191584"/>
              <a:gd name="connsiteX0" fmla="*/ 0 w 234113"/>
              <a:gd name="connsiteY0" fmla="*/ 0 h 213974"/>
              <a:gd name="connsiteX1" fmla="*/ 234113 w 234113"/>
              <a:gd name="connsiteY1" fmla="*/ 22390 h 213974"/>
              <a:gd name="connsiteX2" fmla="*/ 234113 w 234113"/>
              <a:gd name="connsiteY2" fmla="*/ 213974 h 213974"/>
              <a:gd name="connsiteX3" fmla="*/ 20184 w 234113"/>
              <a:gd name="connsiteY3" fmla="*/ 213974 h 213974"/>
              <a:gd name="connsiteX4" fmla="*/ 0 w 234113"/>
              <a:gd name="connsiteY4" fmla="*/ 0 h 213974"/>
              <a:gd name="connsiteX0" fmla="*/ 0 w 234113"/>
              <a:gd name="connsiteY0" fmla="*/ 0 h 213974"/>
              <a:gd name="connsiteX1" fmla="*/ 234113 w 234113"/>
              <a:gd name="connsiteY1" fmla="*/ 22390 h 213974"/>
              <a:gd name="connsiteX2" fmla="*/ 234113 w 234113"/>
              <a:gd name="connsiteY2" fmla="*/ 213974 h 213974"/>
              <a:gd name="connsiteX3" fmla="*/ 199311 w 234113"/>
              <a:gd name="connsiteY3" fmla="*/ 52507 h 213974"/>
              <a:gd name="connsiteX4" fmla="*/ 0 w 234113"/>
              <a:gd name="connsiteY4" fmla="*/ 0 h 213974"/>
              <a:gd name="connsiteX0" fmla="*/ 0 w 234113"/>
              <a:gd name="connsiteY0" fmla="*/ 0 h 214343"/>
              <a:gd name="connsiteX1" fmla="*/ 234113 w 234113"/>
              <a:gd name="connsiteY1" fmla="*/ 22390 h 214343"/>
              <a:gd name="connsiteX2" fmla="*/ 234113 w 234113"/>
              <a:gd name="connsiteY2" fmla="*/ 213974 h 214343"/>
              <a:gd name="connsiteX3" fmla="*/ 27280 w 234113"/>
              <a:gd name="connsiteY3" fmla="*/ 214343 h 214343"/>
              <a:gd name="connsiteX4" fmla="*/ 0 w 234113"/>
              <a:gd name="connsiteY4" fmla="*/ 0 h 214343"/>
              <a:gd name="connsiteX0" fmla="*/ 0 w 234113"/>
              <a:gd name="connsiteY0" fmla="*/ 0 h 214343"/>
              <a:gd name="connsiteX1" fmla="*/ 234113 w 234113"/>
              <a:gd name="connsiteY1" fmla="*/ 22390 h 214343"/>
              <a:gd name="connsiteX2" fmla="*/ 159738 w 234113"/>
              <a:gd name="connsiteY2" fmla="*/ 138970 h 214343"/>
              <a:gd name="connsiteX3" fmla="*/ 27280 w 234113"/>
              <a:gd name="connsiteY3" fmla="*/ 214343 h 214343"/>
              <a:gd name="connsiteX4" fmla="*/ 0 w 234113"/>
              <a:gd name="connsiteY4" fmla="*/ 0 h 214343"/>
              <a:gd name="connsiteX0" fmla="*/ 0 w 241208"/>
              <a:gd name="connsiteY0" fmla="*/ 0 h 214343"/>
              <a:gd name="connsiteX1" fmla="*/ 234113 w 241208"/>
              <a:gd name="connsiteY1" fmla="*/ 22390 h 214343"/>
              <a:gd name="connsiteX2" fmla="*/ 241208 w 241208"/>
              <a:gd name="connsiteY2" fmla="*/ 214342 h 214343"/>
              <a:gd name="connsiteX3" fmla="*/ 27280 w 241208"/>
              <a:gd name="connsiteY3" fmla="*/ 214343 h 214343"/>
              <a:gd name="connsiteX4" fmla="*/ 0 w 241208"/>
              <a:gd name="connsiteY4" fmla="*/ 0 h 214343"/>
              <a:gd name="connsiteX0" fmla="*/ 0 w 241208"/>
              <a:gd name="connsiteY0" fmla="*/ 0 h 214343"/>
              <a:gd name="connsiteX1" fmla="*/ 148650 w 241208"/>
              <a:gd name="connsiteY1" fmla="*/ 92664 h 214343"/>
              <a:gd name="connsiteX2" fmla="*/ 241208 w 241208"/>
              <a:gd name="connsiteY2" fmla="*/ 214342 h 214343"/>
              <a:gd name="connsiteX3" fmla="*/ 27280 w 241208"/>
              <a:gd name="connsiteY3" fmla="*/ 214343 h 214343"/>
              <a:gd name="connsiteX4" fmla="*/ 0 w 241208"/>
              <a:gd name="connsiteY4" fmla="*/ 0 h 214343"/>
              <a:gd name="connsiteX0" fmla="*/ 0 w 241208"/>
              <a:gd name="connsiteY0" fmla="*/ 0 h 214343"/>
              <a:gd name="connsiteX1" fmla="*/ 216558 w 241208"/>
              <a:gd name="connsiteY1" fmla="*/ 17922 h 214343"/>
              <a:gd name="connsiteX2" fmla="*/ 241208 w 241208"/>
              <a:gd name="connsiteY2" fmla="*/ 214342 h 214343"/>
              <a:gd name="connsiteX3" fmla="*/ 27280 w 241208"/>
              <a:gd name="connsiteY3" fmla="*/ 214343 h 214343"/>
              <a:gd name="connsiteX4" fmla="*/ 0 w 241208"/>
              <a:gd name="connsiteY4" fmla="*/ 0 h 214343"/>
              <a:gd name="connsiteX0" fmla="*/ 42626 w 213928"/>
              <a:gd name="connsiteY0" fmla="*/ 74638 h 196421"/>
              <a:gd name="connsiteX1" fmla="*/ 189278 w 213928"/>
              <a:gd name="connsiteY1" fmla="*/ 0 h 196421"/>
              <a:gd name="connsiteX2" fmla="*/ 213928 w 213928"/>
              <a:gd name="connsiteY2" fmla="*/ 196420 h 196421"/>
              <a:gd name="connsiteX3" fmla="*/ 0 w 213928"/>
              <a:gd name="connsiteY3" fmla="*/ 196421 h 196421"/>
              <a:gd name="connsiteX4" fmla="*/ 42626 w 213928"/>
              <a:gd name="connsiteY4" fmla="*/ 74638 h 196421"/>
              <a:gd name="connsiteX0" fmla="*/ 0 w 230748"/>
              <a:gd name="connsiteY0" fmla="*/ 0 h 210243"/>
              <a:gd name="connsiteX1" fmla="*/ 206098 w 230748"/>
              <a:gd name="connsiteY1" fmla="*/ 13822 h 210243"/>
              <a:gd name="connsiteX2" fmla="*/ 230748 w 230748"/>
              <a:gd name="connsiteY2" fmla="*/ 210242 h 210243"/>
              <a:gd name="connsiteX3" fmla="*/ 16820 w 230748"/>
              <a:gd name="connsiteY3" fmla="*/ 210243 h 210243"/>
              <a:gd name="connsiteX4" fmla="*/ 0 w 230748"/>
              <a:gd name="connsiteY4" fmla="*/ 0 h 210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748" h="210243">
                <a:moveTo>
                  <a:pt x="0" y="0"/>
                </a:moveTo>
                <a:lnTo>
                  <a:pt x="206098" y="13822"/>
                </a:lnTo>
                <a:lnTo>
                  <a:pt x="230748" y="210242"/>
                </a:lnTo>
                <a:lnTo>
                  <a:pt x="16820" y="210243"/>
                </a:lnTo>
                <a:lnTo>
                  <a:pt x="0" y="0"/>
                </a:lnTo>
                <a:close/>
              </a:path>
            </a:pathLst>
          </a:custGeom>
          <a:noFill/>
          <a:ln w="349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c 10">
            <a:extLst>
              <a:ext uri="{FF2B5EF4-FFF2-40B4-BE49-F238E27FC236}">
                <a16:creationId xmlns:a16="http://schemas.microsoft.com/office/drawing/2014/main" id="{B7FE2F28-3647-4A3D-A874-0492EBE8CBED}"/>
              </a:ext>
              <a:ext uri="{C183D7F6-B498-43B3-948B-1728B52AA6E4}">
                <adec:decorative xmlns:adec="http://schemas.microsoft.com/office/drawing/2017/decorative" val="1"/>
              </a:ext>
            </a:extLst>
          </p:cNvPr>
          <p:cNvSpPr/>
          <p:nvPr/>
        </p:nvSpPr>
        <p:spPr>
          <a:xfrm rot="1133039">
            <a:off x="8756397" y="1876935"/>
            <a:ext cx="1969608" cy="3554241"/>
          </a:xfrm>
          <a:prstGeom prst="arc">
            <a:avLst>
              <a:gd name="adj1" fmla="val 15259532"/>
              <a:gd name="adj2" fmla="val 21254957"/>
            </a:avLst>
          </a:prstGeom>
          <a:ln w="38100">
            <a:solidFill>
              <a:schemeClr val="tx1"/>
            </a:solidFill>
            <a:prstDash val="dash"/>
            <a:headEnd type="triangle" w="lg" len="lg"/>
            <a:extLst>
              <a:ext uri="{C807C97D-BFC1-408E-A445-0C87EB9F89A2}">
                <ask:lineSketchStyleProps xmlns:ask="http://schemas.microsoft.com/office/drawing/2018/sketchyshapes" sd="1219033472">
                  <a:custGeom>
                    <a:avLst/>
                    <a:gdLst>
                      <a:gd name="connsiteX0" fmla="*/ 539917 w 1969608"/>
                      <a:gd name="connsiteY0" fmla="*/ 191674 h 3554241"/>
                      <a:gd name="connsiteX1" fmla="*/ 1749032 w 1969608"/>
                      <a:gd name="connsiteY1" fmla="*/ 656277 h 3554241"/>
                      <a:gd name="connsiteX2" fmla="*/ 1968078 w 1969608"/>
                      <a:gd name="connsiteY2" fmla="*/ 1678099 h 3554241"/>
                      <a:gd name="connsiteX3" fmla="*/ 1456776 w 1969608"/>
                      <a:gd name="connsiteY3" fmla="*/ 1729590 h 3554241"/>
                      <a:gd name="connsiteX4" fmla="*/ 984804 w 1969608"/>
                      <a:gd name="connsiteY4" fmla="*/ 1777121 h 3554241"/>
                      <a:gd name="connsiteX5" fmla="*/ 845406 w 1969608"/>
                      <a:gd name="connsiteY5" fmla="*/ 1280348 h 3554241"/>
                      <a:gd name="connsiteX6" fmla="*/ 688213 w 1969608"/>
                      <a:gd name="connsiteY6" fmla="*/ 720156 h 3554241"/>
                      <a:gd name="connsiteX7" fmla="*/ 539917 w 1969608"/>
                      <a:gd name="connsiteY7" fmla="*/ 191674 h 3554241"/>
                      <a:gd name="connsiteX0" fmla="*/ 539917 w 1969608"/>
                      <a:gd name="connsiteY0" fmla="*/ 191674 h 3554241"/>
                      <a:gd name="connsiteX1" fmla="*/ 1749032 w 1969608"/>
                      <a:gd name="connsiteY1" fmla="*/ 656277 h 3554241"/>
                      <a:gd name="connsiteX2" fmla="*/ 1968078 w 1969608"/>
                      <a:gd name="connsiteY2" fmla="*/ 1678099 h 3554241"/>
                    </a:gdLst>
                    <a:ahLst/>
                    <a:cxnLst>
                      <a:cxn ang="0">
                        <a:pos x="connsiteX0" y="connsiteY0"/>
                      </a:cxn>
                      <a:cxn ang="0">
                        <a:pos x="connsiteX1" y="connsiteY1"/>
                      </a:cxn>
                      <a:cxn ang="0">
                        <a:pos x="connsiteX2" y="connsiteY2"/>
                      </a:cxn>
                    </a:cxnLst>
                    <a:rect l="l" t="t" r="r" b="b"/>
                    <a:pathLst>
                      <a:path w="1969608" h="3554241" stroke="0" extrusionOk="0">
                        <a:moveTo>
                          <a:pt x="539917" y="191674"/>
                        </a:moveTo>
                        <a:cubicBezTo>
                          <a:pt x="865637" y="-240182"/>
                          <a:pt x="1404009" y="27155"/>
                          <a:pt x="1749032" y="656277"/>
                        </a:cubicBezTo>
                        <a:cubicBezTo>
                          <a:pt x="1936865" y="958756"/>
                          <a:pt x="1885094" y="1306634"/>
                          <a:pt x="1968078" y="1678099"/>
                        </a:cubicBezTo>
                        <a:cubicBezTo>
                          <a:pt x="1728761" y="1733901"/>
                          <a:pt x="1611779" y="1690539"/>
                          <a:pt x="1456776" y="1729590"/>
                        </a:cubicBezTo>
                        <a:cubicBezTo>
                          <a:pt x="1301773" y="1768642"/>
                          <a:pt x="1132037" y="1756257"/>
                          <a:pt x="984804" y="1777121"/>
                        </a:cubicBezTo>
                        <a:cubicBezTo>
                          <a:pt x="915700" y="1591524"/>
                          <a:pt x="938555" y="1492952"/>
                          <a:pt x="845406" y="1280348"/>
                        </a:cubicBezTo>
                        <a:cubicBezTo>
                          <a:pt x="752258" y="1067743"/>
                          <a:pt x="767952" y="852817"/>
                          <a:pt x="688213" y="720156"/>
                        </a:cubicBezTo>
                        <a:cubicBezTo>
                          <a:pt x="608474" y="587495"/>
                          <a:pt x="634504" y="384774"/>
                          <a:pt x="539917" y="191674"/>
                        </a:cubicBezTo>
                        <a:close/>
                      </a:path>
                      <a:path w="1969608" h="3554241" fill="none" extrusionOk="0">
                        <a:moveTo>
                          <a:pt x="539917" y="191674"/>
                        </a:moveTo>
                        <a:cubicBezTo>
                          <a:pt x="879004" y="-63129"/>
                          <a:pt x="1360398" y="-104416"/>
                          <a:pt x="1749032" y="656277"/>
                        </a:cubicBezTo>
                        <a:cubicBezTo>
                          <a:pt x="1883045" y="968795"/>
                          <a:pt x="1935126" y="1303139"/>
                          <a:pt x="1968078" y="1678099"/>
                        </a:cubicBezTo>
                      </a:path>
                    </a:pathLst>
                  </a:custGeom>
                  <ask:type>
                    <ask:lineSketchNone/>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4064638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39374-074A-4975-A31A-8F8D36CD63E5}"/>
              </a:ext>
            </a:extLst>
          </p:cNvPr>
          <p:cNvSpPr>
            <a:spLocks noGrp="1"/>
          </p:cNvSpPr>
          <p:nvPr>
            <p:ph type="title"/>
          </p:nvPr>
        </p:nvSpPr>
        <p:spPr/>
        <p:txBody>
          <a:bodyPr/>
          <a:lstStyle/>
          <a:p>
            <a:r>
              <a:rPr lang="en-US" dirty="0"/>
              <a:t>Class Environmental Assessment Process</a:t>
            </a:r>
          </a:p>
        </p:txBody>
      </p:sp>
      <p:pic>
        <p:nvPicPr>
          <p:cNvPr id="8" name="Phase 1" descr="Class Environmental Assessment Process Flow Chart divided into five phases. All Assessments start with Phase 1 to Identify a problem or opportunity. Optional Discretionary consultation based on project criteria.">
            <a:extLst>
              <a:ext uri="{FF2B5EF4-FFF2-40B4-BE49-F238E27FC236}">
                <a16:creationId xmlns:a16="http://schemas.microsoft.com/office/drawing/2014/main" id="{E4B0AE9D-752F-47CB-A42D-6135B7542C9C}"/>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r="58430" b="71940"/>
          <a:stretch/>
        </p:blipFill>
        <p:spPr>
          <a:xfrm>
            <a:off x="710877" y="1126874"/>
            <a:ext cx="4497502" cy="1608137"/>
          </a:xfrm>
        </p:spPr>
      </p:pic>
      <p:pic>
        <p:nvPicPr>
          <p:cNvPr id="23" name="Content Placeholder 7" descr="Projects are classified as schedule A, A plus, B, or C. The following graphics explain the process based on this classification.">
            <a:extLst>
              <a:ext uri="{FF2B5EF4-FFF2-40B4-BE49-F238E27FC236}">
                <a16:creationId xmlns:a16="http://schemas.microsoft.com/office/drawing/2014/main" id="{A71DCF3F-5655-43CA-9FD8-8533CE99473C}"/>
              </a:ext>
            </a:extLst>
          </p:cNvPr>
          <p:cNvPicPr>
            <a:picLocks noChangeAspect="1"/>
          </p:cNvPicPr>
          <p:nvPr/>
        </p:nvPicPr>
        <p:blipFill rotWithShape="1">
          <a:blip r:embed="rId3">
            <a:extLst>
              <a:ext uri="{28A0092B-C50C-407E-A947-70E740481C1C}">
                <a14:useLocalDpi xmlns:a14="http://schemas.microsoft.com/office/drawing/2010/main" val="0"/>
              </a:ext>
            </a:extLst>
          </a:blip>
          <a:srcRect t="28254" r="58430" b="43686"/>
          <a:stretch/>
        </p:blipFill>
        <p:spPr>
          <a:xfrm>
            <a:off x="710877" y="2746124"/>
            <a:ext cx="4497502" cy="1608137"/>
          </a:xfrm>
          <a:prstGeom prst="rect">
            <a:avLst/>
          </a:prstGeom>
          <a:solidFill>
            <a:srgbClr val="0A7DFF"/>
          </a:solidFill>
        </p:spPr>
      </p:pic>
      <p:pic>
        <p:nvPicPr>
          <p:cNvPr id="24" name="Content Placeholder 7" descr="Phase 2. We are here! Identification and Assessment of alternative solutions and selection of a preferred solution. Includes mandatory public consultation.">
            <a:extLst>
              <a:ext uri="{FF2B5EF4-FFF2-40B4-BE49-F238E27FC236}">
                <a16:creationId xmlns:a16="http://schemas.microsoft.com/office/drawing/2014/main" id="{67E30B8D-5D00-4410-AE91-E5C3618C3449}"/>
              </a:ext>
            </a:extLst>
          </p:cNvPr>
          <p:cNvPicPr>
            <a:picLocks noChangeAspect="1"/>
          </p:cNvPicPr>
          <p:nvPr/>
        </p:nvPicPr>
        <p:blipFill rotWithShape="1">
          <a:blip r:embed="rId3">
            <a:extLst>
              <a:ext uri="{28A0092B-C50C-407E-A947-70E740481C1C}">
                <a14:useLocalDpi xmlns:a14="http://schemas.microsoft.com/office/drawing/2010/main" val="0"/>
              </a:ext>
            </a:extLst>
          </a:blip>
          <a:srcRect t="56323" r="58430" b="4719"/>
          <a:stretch/>
        </p:blipFill>
        <p:spPr>
          <a:xfrm>
            <a:off x="710877" y="4350958"/>
            <a:ext cx="4497502" cy="2232722"/>
          </a:xfrm>
          <a:prstGeom prst="rect">
            <a:avLst/>
          </a:prstGeom>
          <a:solidFill>
            <a:srgbClr val="0A7DFF"/>
          </a:solidFill>
        </p:spPr>
      </p:pic>
      <p:pic>
        <p:nvPicPr>
          <p:cNvPr id="18" name="Content Placeholder 7" descr="Projects classified as Schedule A proceeds to Phase 5: Implementation of Recommendations.">
            <a:extLst>
              <a:ext uri="{FF2B5EF4-FFF2-40B4-BE49-F238E27FC236}">
                <a16:creationId xmlns:a16="http://schemas.microsoft.com/office/drawing/2014/main" id="{CF450B81-D5FC-4490-89F8-F645F80C6746}"/>
              </a:ext>
            </a:extLst>
          </p:cNvPr>
          <p:cNvPicPr>
            <a:picLocks noChangeAspect="1"/>
          </p:cNvPicPr>
          <p:nvPr/>
        </p:nvPicPr>
        <p:blipFill rotWithShape="1">
          <a:blip r:embed="rId3">
            <a:extLst>
              <a:ext uri="{28A0092B-C50C-407E-A947-70E740481C1C}">
                <a14:useLocalDpi xmlns:a14="http://schemas.microsoft.com/office/drawing/2010/main" val="0"/>
              </a:ext>
            </a:extLst>
          </a:blip>
          <a:srcRect l="41570" t="58268" r="12711"/>
          <a:stretch/>
        </p:blipFill>
        <p:spPr>
          <a:xfrm>
            <a:off x="5208379" y="4466304"/>
            <a:ext cx="4946274" cy="2391695"/>
          </a:xfrm>
          <a:prstGeom prst="rect">
            <a:avLst/>
          </a:prstGeom>
          <a:solidFill>
            <a:srgbClr val="0A7DFF"/>
          </a:solidFill>
        </p:spPr>
      </p:pic>
      <p:pic>
        <p:nvPicPr>
          <p:cNvPr id="17" name="Content Placeholder 7" descr="Projects classified as Schedule A plus require notice of Construction before proceeding to Phase 5: Implementation of Recommendations.">
            <a:extLst>
              <a:ext uri="{FF2B5EF4-FFF2-40B4-BE49-F238E27FC236}">
                <a16:creationId xmlns:a16="http://schemas.microsoft.com/office/drawing/2014/main" id="{E2E44AC5-4CB6-44E3-B6DD-C1AC92842A8B}"/>
              </a:ext>
            </a:extLst>
          </p:cNvPr>
          <p:cNvPicPr>
            <a:picLocks noChangeAspect="1"/>
          </p:cNvPicPr>
          <p:nvPr/>
        </p:nvPicPr>
        <p:blipFill rotWithShape="1">
          <a:blip r:embed="rId3">
            <a:extLst>
              <a:ext uri="{28A0092B-C50C-407E-A947-70E740481C1C}">
                <a14:useLocalDpi xmlns:a14="http://schemas.microsoft.com/office/drawing/2010/main" val="0"/>
              </a:ext>
            </a:extLst>
          </a:blip>
          <a:srcRect l="41570" t="30208" r="14269" b="41733"/>
          <a:stretch/>
        </p:blipFill>
        <p:spPr>
          <a:xfrm>
            <a:off x="5208379" y="2858168"/>
            <a:ext cx="4777832" cy="1608137"/>
          </a:xfrm>
          <a:prstGeom prst="rect">
            <a:avLst/>
          </a:prstGeom>
          <a:solidFill>
            <a:srgbClr val="0A7DFF"/>
          </a:solidFill>
        </p:spPr>
      </p:pic>
      <p:pic>
        <p:nvPicPr>
          <p:cNvPr id="16" name="Content Placeholder 7" descr="Projects classified as Schedule B require project file and Mandatory Consultation. Opportunity to request part 2 order during 30-day review period. Phase 5 implementation of recommendations.">
            <a:extLst>
              <a:ext uri="{FF2B5EF4-FFF2-40B4-BE49-F238E27FC236}">
                <a16:creationId xmlns:a16="http://schemas.microsoft.com/office/drawing/2014/main" id="{3CD2C786-22DB-4962-ABA3-69DBA655CEA3}"/>
              </a:ext>
            </a:extLst>
          </p:cNvPr>
          <p:cNvPicPr>
            <a:picLocks noChangeAspect="1"/>
          </p:cNvPicPr>
          <p:nvPr/>
        </p:nvPicPr>
        <p:blipFill rotWithShape="1">
          <a:blip r:embed="rId3">
            <a:extLst>
              <a:ext uri="{28A0092B-C50C-407E-A947-70E740481C1C}">
                <a14:useLocalDpi xmlns:a14="http://schemas.microsoft.com/office/drawing/2010/main" val="0"/>
              </a:ext>
            </a:extLst>
          </a:blip>
          <a:srcRect l="41570" t="16237" r="12712" b="69790"/>
          <a:stretch/>
        </p:blipFill>
        <p:spPr>
          <a:xfrm>
            <a:off x="5208379" y="2057402"/>
            <a:ext cx="4946274" cy="800766"/>
          </a:xfrm>
          <a:prstGeom prst="rect">
            <a:avLst/>
          </a:prstGeom>
          <a:solidFill>
            <a:srgbClr val="0A7DFF"/>
          </a:solidFill>
        </p:spPr>
      </p:pic>
      <p:pic>
        <p:nvPicPr>
          <p:cNvPr id="14" name="Content Placeholder 7" descr="A phased approached based on project classifications as follows: Schedule C. Phase 3. Identification and assessment of alternative methods/design concepts and selection of a preferred method/design concept. ">
            <a:extLst>
              <a:ext uri="{FF2B5EF4-FFF2-40B4-BE49-F238E27FC236}">
                <a16:creationId xmlns:a16="http://schemas.microsoft.com/office/drawing/2014/main" id="{A912648B-8CA6-4726-A70B-F062DEF9A954}"/>
              </a:ext>
            </a:extLst>
          </p:cNvPr>
          <p:cNvPicPr>
            <a:picLocks noChangeAspect="1"/>
          </p:cNvPicPr>
          <p:nvPr/>
        </p:nvPicPr>
        <p:blipFill rotWithShape="1">
          <a:blip r:embed="rId3">
            <a:extLst>
              <a:ext uri="{28A0092B-C50C-407E-A947-70E740481C1C}">
                <a14:useLocalDpi xmlns:a14="http://schemas.microsoft.com/office/drawing/2010/main" val="0"/>
              </a:ext>
            </a:extLst>
          </a:blip>
          <a:srcRect l="42471" r="11810" b="83764"/>
          <a:stretch/>
        </p:blipFill>
        <p:spPr>
          <a:xfrm>
            <a:off x="5305738" y="1126874"/>
            <a:ext cx="4946273" cy="930526"/>
          </a:xfrm>
          <a:prstGeom prst="rect">
            <a:avLst/>
          </a:prstGeom>
          <a:solidFill>
            <a:srgbClr val="0A7DFF"/>
          </a:solidFill>
        </p:spPr>
      </p:pic>
      <p:pic>
        <p:nvPicPr>
          <p:cNvPr id="19" name="Content Placeholder 7" descr="Identification and Assessment is followed by a Mandatory consultation to obtain input to finalize concept. A discretionary consultation can be included depending on project needs.">
            <a:extLst>
              <a:ext uri="{FF2B5EF4-FFF2-40B4-BE49-F238E27FC236}">
                <a16:creationId xmlns:a16="http://schemas.microsoft.com/office/drawing/2014/main" id="{EB7A9DBA-5EB1-4FCE-AD3C-DD6601095BDB}"/>
              </a:ext>
            </a:extLst>
          </p:cNvPr>
          <p:cNvPicPr>
            <a:picLocks noChangeAspect="1"/>
          </p:cNvPicPr>
          <p:nvPr/>
        </p:nvPicPr>
        <p:blipFill rotWithShape="1">
          <a:blip r:embed="rId3">
            <a:extLst>
              <a:ext uri="{28A0092B-C50C-407E-A947-70E740481C1C}">
                <a14:useLocalDpi xmlns:a14="http://schemas.microsoft.com/office/drawing/2010/main" val="0"/>
              </a:ext>
            </a:extLst>
          </a:blip>
          <a:srcRect l="88189" b="83764"/>
          <a:stretch/>
        </p:blipFill>
        <p:spPr>
          <a:xfrm>
            <a:off x="10252011" y="1126874"/>
            <a:ext cx="1277853" cy="930525"/>
          </a:xfrm>
          <a:prstGeom prst="rect">
            <a:avLst/>
          </a:prstGeom>
          <a:solidFill>
            <a:srgbClr val="0A7DFF"/>
          </a:solidFill>
        </p:spPr>
      </p:pic>
      <p:pic>
        <p:nvPicPr>
          <p:cNvPr id="20" name="Content Placeholder 7" descr="Phase 4 Preparation of ESR. Followed by Mandatory consultation. Opportunity to request part 2 order during 30-day review period. Phase 5 Implementation of recommendations.">
            <a:extLst>
              <a:ext uri="{FF2B5EF4-FFF2-40B4-BE49-F238E27FC236}">
                <a16:creationId xmlns:a16="http://schemas.microsoft.com/office/drawing/2014/main" id="{90377350-9D59-431D-929B-08BA1368BB2F}"/>
              </a:ext>
            </a:extLst>
          </p:cNvPr>
          <p:cNvPicPr>
            <a:picLocks noChangeAspect="1"/>
          </p:cNvPicPr>
          <p:nvPr/>
        </p:nvPicPr>
        <p:blipFill rotWithShape="1">
          <a:blip r:embed="rId3">
            <a:extLst>
              <a:ext uri="{28A0092B-C50C-407E-A947-70E740481C1C}">
                <a14:useLocalDpi xmlns:a14="http://schemas.microsoft.com/office/drawing/2010/main" val="0"/>
              </a:ext>
            </a:extLst>
          </a:blip>
          <a:srcRect l="85732" t="16237" b="41733"/>
          <a:stretch/>
        </p:blipFill>
        <p:spPr>
          <a:xfrm>
            <a:off x="9986211" y="2057399"/>
            <a:ext cx="1543654" cy="2408903"/>
          </a:xfrm>
          <a:prstGeom prst="rect">
            <a:avLst/>
          </a:prstGeom>
          <a:solidFill>
            <a:srgbClr val="0A7DFF"/>
          </a:solidFill>
        </p:spPr>
      </p:pic>
      <p:sp>
        <p:nvSpPr>
          <p:cNvPr id="10" name="Rectangle 9">
            <a:extLst>
              <a:ext uri="{FF2B5EF4-FFF2-40B4-BE49-F238E27FC236}">
                <a16:creationId xmlns:a16="http://schemas.microsoft.com/office/drawing/2014/main" id="{DCFA3F49-219E-43E0-8752-DA6D4E905CA0}"/>
              </a:ext>
            </a:extLst>
          </p:cNvPr>
          <p:cNvSpPr/>
          <p:nvPr/>
        </p:nvSpPr>
        <p:spPr>
          <a:xfrm>
            <a:off x="613519" y="4914900"/>
            <a:ext cx="4301381" cy="1456305"/>
          </a:xfrm>
          <a:prstGeom prst="rect">
            <a:avLst/>
          </a:prstGeom>
          <a:noFill/>
          <a:ln w="381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3">
            <a:extLst>
              <a:ext uri="{FF2B5EF4-FFF2-40B4-BE49-F238E27FC236}">
                <a16:creationId xmlns:a16="http://schemas.microsoft.com/office/drawing/2014/main" id="{EC303E93-1E3D-490F-896A-C05C2872FC3B}"/>
              </a:ext>
            </a:extLst>
          </p:cNvPr>
          <p:cNvGrpSpPr>
            <a:grpSpLocks/>
          </p:cNvGrpSpPr>
          <p:nvPr/>
        </p:nvGrpSpPr>
        <p:grpSpPr bwMode="auto">
          <a:xfrm rot="1300329">
            <a:off x="3482229" y="3564433"/>
            <a:ext cx="925513" cy="1783694"/>
            <a:chOff x="4474535" y="4627598"/>
            <a:chExt cx="925840" cy="1783601"/>
          </a:xfrm>
        </p:grpSpPr>
        <p:sp>
          <p:nvSpPr>
            <p:cNvPr id="12" name="Right Arrow 11">
              <a:extLst>
                <a:ext uri="{FF2B5EF4-FFF2-40B4-BE49-F238E27FC236}">
                  <a16:creationId xmlns:a16="http://schemas.microsoft.com/office/drawing/2014/main" id="{EAA0F472-BA39-49BA-ADAF-7471D013C7DB}"/>
                </a:ext>
              </a:extLst>
            </p:cNvPr>
            <p:cNvSpPr/>
            <p:nvPr/>
          </p:nvSpPr>
          <p:spPr bwMode="auto">
            <a:xfrm rot="7545878">
              <a:off x="4056438" y="5067263"/>
              <a:ext cx="1762033" cy="925840"/>
            </a:xfrm>
            <a:prstGeom prst="rightArrow">
              <a:avLst>
                <a:gd name="adj1" fmla="val 51607"/>
                <a:gd name="adj2" fmla="val 41228"/>
              </a:avLst>
            </a:prstGeom>
            <a:solidFill>
              <a:srgbClr val="2314DC"/>
            </a:solidFill>
            <a:ln>
              <a:solidFill>
                <a:srgbClr val="2314D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75" dirty="0">
                <a:solidFill>
                  <a:schemeClr val="bg1"/>
                </a:solidFill>
                <a:latin typeface="Tw Cen MT Condensed" panose="020B0606020104020203" pitchFamily="34" charset="0"/>
              </a:endParaRPr>
            </a:p>
          </p:txBody>
        </p:sp>
        <p:sp>
          <p:nvSpPr>
            <p:cNvPr id="13" name="Rectangle 1">
              <a:extLst>
                <a:ext uri="{FF2B5EF4-FFF2-40B4-BE49-F238E27FC236}">
                  <a16:creationId xmlns:a16="http://schemas.microsoft.com/office/drawing/2014/main" id="{77BF7583-1164-4A73-AC39-F59C77B27EF1}"/>
                </a:ext>
                <a:ext uri="{C183D7F6-B498-43B3-948B-1728B52AA6E4}">
                  <adec:decorative xmlns:adec="http://schemas.microsoft.com/office/drawing/2017/decorative" val="1"/>
                </a:ext>
              </a:extLst>
            </p:cNvPr>
            <p:cNvSpPr>
              <a:spLocks noChangeArrowheads="1"/>
            </p:cNvSpPr>
            <p:nvPr/>
          </p:nvSpPr>
          <p:spPr bwMode="auto">
            <a:xfrm rot="18288857">
              <a:off x="4117712" y="5289382"/>
              <a:ext cx="17236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algn="ctr">
                <a:lnSpc>
                  <a:spcPct val="100000"/>
                </a:lnSpc>
                <a:spcBef>
                  <a:spcPct val="0"/>
                </a:spcBef>
                <a:buFontTx/>
                <a:buNone/>
              </a:pPr>
              <a:r>
                <a:rPr lang="en-US" altLang="en-US" sz="2000" b="1" dirty="0">
                  <a:solidFill>
                    <a:schemeClr val="bg1"/>
                  </a:solidFill>
                  <a:latin typeface="Tw Cen MT Condensed" panose="020B0606020104020203" pitchFamily="34" charset="0"/>
                </a:rPr>
                <a:t>We Are Here !</a:t>
              </a:r>
              <a:endParaRPr lang="en-US" altLang="en-US" sz="2000" b="1" dirty="0">
                <a:solidFill>
                  <a:schemeClr val="bg1"/>
                </a:solidFill>
                <a:latin typeface="Calibri" panose="020F0502020204030204" pitchFamily="34" charset="0"/>
              </a:endParaRPr>
            </a:p>
          </p:txBody>
        </p:sp>
      </p:grpSp>
      <p:pic>
        <p:nvPicPr>
          <p:cNvPr id="21" name="Content Placeholder 7">
            <a:extLst>
              <a:ext uri="{FF2B5EF4-FFF2-40B4-BE49-F238E27FC236}">
                <a16:creationId xmlns:a16="http://schemas.microsoft.com/office/drawing/2014/main" id="{7E540D39-0B94-4D05-9E03-E0115A55DDC8}"/>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87289" t="58268" b="8494"/>
          <a:stretch/>
        </p:blipFill>
        <p:spPr>
          <a:xfrm>
            <a:off x="10154653" y="4466302"/>
            <a:ext cx="1375212" cy="1904903"/>
          </a:xfrm>
          <a:prstGeom prst="rect">
            <a:avLst/>
          </a:prstGeom>
          <a:solidFill>
            <a:srgbClr val="0A7DFF"/>
          </a:solidFill>
        </p:spPr>
      </p:pic>
      <p:sp>
        <p:nvSpPr>
          <p:cNvPr id="4" name="Slide Number Placeholder 3">
            <a:extLst>
              <a:ext uri="{FF2B5EF4-FFF2-40B4-BE49-F238E27FC236}">
                <a16:creationId xmlns:a16="http://schemas.microsoft.com/office/drawing/2014/main" id="{1657A62B-F6E6-4D9D-84BC-AFEDB66E1615}"/>
              </a:ext>
            </a:extLst>
          </p:cNvPr>
          <p:cNvSpPr>
            <a:spLocks noGrp="1"/>
          </p:cNvSpPr>
          <p:nvPr>
            <p:ph type="sldNum" sz="quarter" idx="11"/>
          </p:nvPr>
        </p:nvSpPr>
        <p:spPr/>
        <p:txBody>
          <a:bodyPr/>
          <a:lstStyle/>
          <a:p>
            <a:fld id="{9B3E39EC-4BE2-4DEA-81C0-4ABC0AAB4AC0}" type="slidenum">
              <a:rPr lang="en-AU" smtClean="0"/>
              <a:pPr/>
              <a:t>4</a:t>
            </a:fld>
            <a:endParaRPr lang="en-AU" dirty="0"/>
          </a:p>
        </p:txBody>
      </p:sp>
    </p:spTree>
    <p:extLst>
      <p:ext uri="{BB962C8B-B14F-4D97-AF65-F5344CB8AC3E}">
        <p14:creationId xmlns:p14="http://schemas.microsoft.com/office/powerpoint/2010/main" val="4714611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4C8EA-6307-4B93-9287-4E4B0C8BAEA8}"/>
              </a:ext>
            </a:extLst>
          </p:cNvPr>
          <p:cNvSpPr>
            <a:spLocks noGrp="1"/>
          </p:cNvSpPr>
          <p:nvPr>
            <p:ph type="title"/>
          </p:nvPr>
        </p:nvSpPr>
        <p:spPr/>
        <p:txBody>
          <a:bodyPr/>
          <a:lstStyle/>
          <a:p>
            <a:r>
              <a:rPr lang="en-US" dirty="0"/>
              <a:t>Problem Statement: Why are we doing this?</a:t>
            </a:r>
          </a:p>
        </p:txBody>
      </p:sp>
      <p:sp>
        <p:nvSpPr>
          <p:cNvPr id="3" name="Slide Number Placeholder 2">
            <a:extLst>
              <a:ext uri="{FF2B5EF4-FFF2-40B4-BE49-F238E27FC236}">
                <a16:creationId xmlns:a16="http://schemas.microsoft.com/office/drawing/2014/main" id="{B729C0CE-0A20-46B5-84BB-147E331C4692}"/>
              </a:ext>
            </a:extLst>
          </p:cNvPr>
          <p:cNvSpPr>
            <a:spLocks noGrp="1"/>
          </p:cNvSpPr>
          <p:nvPr>
            <p:ph type="sldNum" sz="quarter" idx="11"/>
          </p:nvPr>
        </p:nvSpPr>
        <p:spPr/>
        <p:txBody>
          <a:bodyPr/>
          <a:lstStyle/>
          <a:p>
            <a:fld id="{9B3E39EC-4BE2-4DEA-81C0-4ABC0AAB4AC0}" type="slidenum">
              <a:rPr lang="en-AU" smtClean="0"/>
              <a:pPr/>
              <a:t>5</a:t>
            </a:fld>
            <a:endParaRPr lang="en-AU" dirty="0"/>
          </a:p>
        </p:txBody>
      </p:sp>
      <p:sp>
        <p:nvSpPr>
          <p:cNvPr id="4" name="Content Placeholder 3">
            <a:extLst>
              <a:ext uri="{FF2B5EF4-FFF2-40B4-BE49-F238E27FC236}">
                <a16:creationId xmlns:a16="http://schemas.microsoft.com/office/drawing/2014/main" id="{7FD77FEA-2956-4A26-BDE6-5F476B016BF6}"/>
              </a:ext>
            </a:extLst>
          </p:cNvPr>
          <p:cNvSpPr>
            <a:spLocks noGrp="1"/>
          </p:cNvSpPr>
          <p:nvPr>
            <p:ph sz="half" idx="2"/>
          </p:nvPr>
        </p:nvSpPr>
        <p:spPr>
          <a:solidFill>
            <a:srgbClr val="0A7DFF"/>
          </a:solidFill>
        </p:spPr>
        <p:txBody>
          <a:bodyPr/>
          <a:lstStyle/>
          <a:p>
            <a:r>
              <a:rPr lang="en-US" dirty="0"/>
              <a:t>“A review of the condition and capacity of the existing Etobicoke Creek Trunk Sewer reveals that while the existing sewer is in relatively good condition with isolated areas requiring structural repair or operational and maintenance attention, repair or rehabilitation would not address the operational challenges posed by deep manholes, access limitations and proximity to Etobicoke Creek.</a:t>
            </a:r>
          </a:p>
          <a:p>
            <a:r>
              <a:rPr lang="en-US" dirty="0"/>
              <a:t>The sewer is considered to be constrained conveying existing flows along approximately 28% of its length and would be unable to accommodate the growth forecasts developed in alignment with City of Brampton’s growth plans.“</a:t>
            </a:r>
          </a:p>
          <a:p>
            <a:endParaRPr lang="en-US" dirty="0"/>
          </a:p>
        </p:txBody>
      </p:sp>
      <p:pic>
        <p:nvPicPr>
          <p:cNvPr id="16" name="Picture 15" descr="A close up of some grass&#10;&#10;Description automatically generated">
            <a:extLst>
              <a:ext uri="{FF2B5EF4-FFF2-40B4-BE49-F238E27FC236}">
                <a16:creationId xmlns:a16="http://schemas.microsoft.com/office/drawing/2014/main" id="{66714E9C-B0DF-4DE8-BECC-92D13071E70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0256"/>
          <a:stretch/>
        </p:blipFill>
        <p:spPr>
          <a:xfrm>
            <a:off x="320040" y="1126873"/>
            <a:ext cx="4160520" cy="2800353"/>
          </a:xfrm>
          <a:prstGeom prst="rect">
            <a:avLst/>
          </a:prstGeom>
        </p:spPr>
      </p:pic>
      <p:pic>
        <p:nvPicPr>
          <p:cNvPr id="11" name="Picture 10" descr="A close up of some grass&#10;&#10;Description automatically generated">
            <a:extLst>
              <a:ext uri="{FF2B5EF4-FFF2-40B4-BE49-F238E27FC236}">
                <a16:creationId xmlns:a16="http://schemas.microsoft.com/office/drawing/2014/main" id="{95B0E43C-5847-4615-B2F5-AA79BF368C8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0040" y="3127125"/>
            <a:ext cx="4160520" cy="3120390"/>
          </a:xfrm>
          <a:prstGeom prst="rect">
            <a:avLst/>
          </a:prstGeom>
        </p:spPr>
      </p:pic>
    </p:spTree>
    <p:extLst>
      <p:ext uri="{BB962C8B-B14F-4D97-AF65-F5344CB8AC3E}">
        <p14:creationId xmlns:p14="http://schemas.microsoft.com/office/powerpoint/2010/main" val="16117818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F1B3946-9CEC-4E8C-94AA-9DE096F8353C}"/>
              </a:ext>
            </a:extLst>
          </p:cNvPr>
          <p:cNvSpPr/>
          <p:nvPr/>
        </p:nvSpPr>
        <p:spPr>
          <a:xfrm>
            <a:off x="8991600" y="4051299"/>
            <a:ext cx="1320800" cy="1679825"/>
          </a:xfrm>
          <a:prstGeom prst="rect">
            <a:avLst/>
          </a:prstGeom>
          <a:noFill/>
          <a:ln w="38100">
            <a:solidFill>
              <a:srgbClr val="1F11C7"/>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Diagram 4">
            <a:extLst>
              <a:ext uri="{FF2B5EF4-FFF2-40B4-BE49-F238E27FC236}">
                <a16:creationId xmlns:a16="http://schemas.microsoft.com/office/drawing/2014/main" id="{454BB050-6782-4A19-9D83-0860BDFDA0A1}"/>
              </a:ext>
            </a:extLst>
          </p:cNvPr>
          <p:cNvGraphicFramePr/>
          <p:nvPr>
            <p:extLst>
              <p:ext uri="{D42A27DB-BD31-4B8C-83A1-F6EECF244321}">
                <p14:modId xmlns:p14="http://schemas.microsoft.com/office/powerpoint/2010/main" val="4115049830"/>
              </p:ext>
            </p:extLst>
          </p:nvPr>
        </p:nvGraphicFramePr>
        <p:xfrm>
          <a:off x="5907531" y="1126875"/>
          <a:ext cx="5390389" cy="4896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a:extLst>
              <a:ext uri="{FF2B5EF4-FFF2-40B4-BE49-F238E27FC236}">
                <a16:creationId xmlns:a16="http://schemas.microsoft.com/office/drawing/2014/main" id="{4F712895-9E0B-470B-A75F-20AC7ECC625A}"/>
              </a:ext>
            </a:extLst>
          </p:cNvPr>
          <p:cNvSpPr>
            <a:spLocks noGrp="1"/>
          </p:cNvSpPr>
          <p:nvPr>
            <p:ph type="title"/>
          </p:nvPr>
        </p:nvSpPr>
        <p:spPr/>
        <p:txBody>
          <a:bodyPr/>
          <a:lstStyle/>
          <a:p>
            <a:r>
              <a:rPr lang="en-US" dirty="0"/>
              <a:t>Alternative Development Process: How do we arrive to a solution?</a:t>
            </a:r>
          </a:p>
        </p:txBody>
      </p:sp>
      <p:sp>
        <p:nvSpPr>
          <p:cNvPr id="3" name="Slide Number Placeholder 2">
            <a:extLst>
              <a:ext uri="{FF2B5EF4-FFF2-40B4-BE49-F238E27FC236}">
                <a16:creationId xmlns:a16="http://schemas.microsoft.com/office/drawing/2014/main" id="{586B91E8-EF59-4BC5-AC46-03306EB1E1CB}"/>
              </a:ext>
            </a:extLst>
          </p:cNvPr>
          <p:cNvSpPr>
            <a:spLocks noGrp="1"/>
          </p:cNvSpPr>
          <p:nvPr>
            <p:ph type="sldNum" sz="quarter" idx="11"/>
          </p:nvPr>
        </p:nvSpPr>
        <p:spPr/>
        <p:txBody>
          <a:bodyPr/>
          <a:lstStyle/>
          <a:p>
            <a:pPr>
              <a:spcAft>
                <a:spcPts val="600"/>
              </a:spcAft>
            </a:pPr>
            <a:fld id="{9B3E39EC-4BE2-4DEA-81C0-4ABC0AAB4AC0}" type="slidenum">
              <a:rPr lang="en-AU" smtClean="0"/>
              <a:pPr>
                <a:spcAft>
                  <a:spcPts val="600"/>
                </a:spcAft>
              </a:pPr>
              <a:t>6</a:t>
            </a:fld>
            <a:endParaRPr lang="en-AU" dirty="0"/>
          </a:p>
        </p:txBody>
      </p:sp>
      <p:sp>
        <p:nvSpPr>
          <p:cNvPr id="4" name="Content Placeholder 3">
            <a:extLst>
              <a:ext uri="{FF2B5EF4-FFF2-40B4-BE49-F238E27FC236}">
                <a16:creationId xmlns:a16="http://schemas.microsoft.com/office/drawing/2014/main" id="{76D25D0B-0A79-4DC3-A169-427494C56BF9}"/>
              </a:ext>
            </a:extLst>
          </p:cNvPr>
          <p:cNvSpPr>
            <a:spLocks noGrp="1"/>
          </p:cNvSpPr>
          <p:nvPr>
            <p:ph sz="half" idx="2"/>
          </p:nvPr>
        </p:nvSpPr>
        <p:spPr>
          <a:xfrm>
            <a:off x="320040" y="1126875"/>
            <a:ext cx="5390389" cy="5120640"/>
          </a:xfrm>
          <a:solidFill>
            <a:srgbClr val="0A7DFF"/>
          </a:solidFill>
        </p:spPr>
        <p:txBody>
          <a:bodyPr>
            <a:normAutofit/>
          </a:bodyPr>
          <a:lstStyle/>
          <a:p>
            <a:r>
              <a:rPr lang="en-US" dirty="0"/>
              <a:t>Step 1: Identify and screen servicing strategies to address the problem statement, using Pass/Fail criteria</a:t>
            </a:r>
          </a:p>
          <a:p>
            <a:r>
              <a:rPr lang="en-US" dirty="0"/>
              <a:t>Step 2: Identify and evaluate </a:t>
            </a:r>
            <a:r>
              <a:rPr lang="en-US" u="sng" dirty="0"/>
              <a:t>long list </a:t>
            </a:r>
            <a:r>
              <a:rPr lang="en-US" dirty="0"/>
              <a:t>of servicing concepts &amp; routes to achieve the strategy using screening level assessment</a:t>
            </a:r>
          </a:p>
          <a:p>
            <a:r>
              <a:rPr lang="en-US" dirty="0"/>
              <a:t>Step 3: Evaluate viability and feasibility of </a:t>
            </a:r>
            <a:r>
              <a:rPr lang="en-US" u="sng" dirty="0"/>
              <a:t>short list </a:t>
            </a:r>
            <a:r>
              <a:rPr lang="en-US" dirty="0"/>
              <a:t>of alternatives using detailed triple bottom line (</a:t>
            </a:r>
            <a:r>
              <a:rPr lang="en-US" dirty="0" err="1"/>
              <a:t>TBL</a:t>
            </a:r>
            <a:r>
              <a:rPr lang="en-US" dirty="0"/>
              <a:t>+) evaluation</a:t>
            </a:r>
          </a:p>
          <a:p>
            <a:r>
              <a:rPr lang="en-US" dirty="0"/>
              <a:t>Step 4: Consult and receive input to select the preferred alternative.</a:t>
            </a:r>
          </a:p>
        </p:txBody>
      </p:sp>
      <p:pic>
        <p:nvPicPr>
          <p:cNvPr id="7" name="Picture 6" descr="A picture containing shape&#10;&#10;Description automatically generated">
            <a:extLst>
              <a:ext uri="{FF2B5EF4-FFF2-40B4-BE49-F238E27FC236}">
                <a16:creationId xmlns:a16="http://schemas.microsoft.com/office/drawing/2014/main" id="{5A2DA3FE-422E-4199-BA90-196357079FD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761495" y="6527797"/>
            <a:ext cx="1415910" cy="330203"/>
          </a:xfrm>
          <a:prstGeom prst="rect">
            <a:avLst/>
          </a:prstGeom>
        </p:spPr>
      </p:pic>
    </p:spTree>
    <p:extLst>
      <p:ext uri="{BB962C8B-B14F-4D97-AF65-F5344CB8AC3E}">
        <p14:creationId xmlns:p14="http://schemas.microsoft.com/office/powerpoint/2010/main" val="831887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172EE-B129-4CAB-B2CF-C5C967624CF3}"/>
              </a:ext>
            </a:extLst>
          </p:cNvPr>
          <p:cNvSpPr>
            <a:spLocks noGrp="1"/>
          </p:cNvSpPr>
          <p:nvPr>
            <p:ph type="title"/>
          </p:nvPr>
        </p:nvSpPr>
        <p:spPr>
          <a:xfrm>
            <a:off x="320040" y="486795"/>
            <a:ext cx="11521440" cy="640080"/>
          </a:xfrm>
        </p:spPr>
        <p:txBody>
          <a:bodyPr/>
          <a:lstStyle/>
          <a:p>
            <a:r>
              <a:rPr lang="en-US" dirty="0"/>
              <a:t>Etobicoke Creek Alignment</a:t>
            </a:r>
          </a:p>
        </p:txBody>
      </p:sp>
      <p:sp>
        <p:nvSpPr>
          <p:cNvPr id="4" name="Slide Number Placeholder 3">
            <a:extLst>
              <a:ext uri="{FF2B5EF4-FFF2-40B4-BE49-F238E27FC236}">
                <a16:creationId xmlns:a16="http://schemas.microsoft.com/office/drawing/2014/main" id="{3B41B07F-284E-428A-B603-1B8EF80D38B5}"/>
              </a:ext>
            </a:extLst>
          </p:cNvPr>
          <p:cNvSpPr>
            <a:spLocks noGrp="1"/>
          </p:cNvSpPr>
          <p:nvPr>
            <p:ph type="sldNum" sz="quarter" idx="11"/>
          </p:nvPr>
        </p:nvSpPr>
        <p:spPr>
          <a:xfrm>
            <a:off x="320040" y="6309360"/>
            <a:ext cx="781674" cy="27432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B3E39EC-4BE2-4DEA-81C0-4ABC0AAB4AC0}" type="slidenum">
              <a:rPr kumimoji="0" lang="en-AU" sz="1100" b="1" i="0" u="none" strike="noStrike" kern="1200" cap="none" spc="0" normalizeH="0" baseline="0" noProof="0" smtClean="0">
                <a:ln>
                  <a:noFill/>
                </a:ln>
                <a:solidFill>
                  <a:srgbClr val="000000"/>
                </a:solidFill>
                <a:effectLst/>
                <a:uLnTx/>
                <a:uFillTx/>
                <a:latin typeface="Jacobs Chronos"/>
                <a:ea typeface="+mn-ea"/>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AU" sz="1100" b="1" i="0" u="none" strike="noStrike" kern="1200" cap="none" spc="0" normalizeH="0" baseline="0" noProof="0" dirty="0">
              <a:ln>
                <a:noFill/>
              </a:ln>
              <a:solidFill>
                <a:srgbClr val="000000"/>
              </a:solidFill>
              <a:effectLst/>
              <a:uLnTx/>
              <a:uFillTx/>
              <a:latin typeface="Jacobs Chronos"/>
              <a:ea typeface="+mn-ea"/>
            </a:endParaRPr>
          </a:p>
        </p:txBody>
      </p:sp>
      <p:sp>
        <p:nvSpPr>
          <p:cNvPr id="8" name="Content Placeholder 7">
            <a:extLst>
              <a:ext uri="{FF2B5EF4-FFF2-40B4-BE49-F238E27FC236}">
                <a16:creationId xmlns:a16="http://schemas.microsoft.com/office/drawing/2014/main" id="{5067E04C-2070-4F0B-8DBE-967035966616}"/>
              </a:ext>
            </a:extLst>
          </p:cNvPr>
          <p:cNvSpPr>
            <a:spLocks noGrp="1"/>
          </p:cNvSpPr>
          <p:nvPr>
            <p:ph sz="half" idx="14"/>
          </p:nvPr>
        </p:nvSpPr>
        <p:spPr>
          <a:xfrm>
            <a:off x="320040" y="1126874"/>
            <a:ext cx="6443175" cy="5120640"/>
          </a:xfrm>
          <a:solidFill>
            <a:srgbClr val="FFB41E"/>
          </a:solidFill>
        </p:spPr>
        <p:txBody>
          <a:bodyPr/>
          <a:lstStyle/>
          <a:p>
            <a:pPr>
              <a:buClrTx/>
            </a:pPr>
            <a:r>
              <a:rPr lang="en-US" sz="2000" dirty="0">
                <a:solidFill>
                  <a:schemeClr val="tx1"/>
                </a:solidFill>
              </a:rPr>
              <a:t>Approximately 0.5 km of 1350 mm diametre pipe and 4.1 km of 1500 mm diametre pipe</a:t>
            </a:r>
          </a:p>
          <a:p>
            <a:pPr>
              <a:buClrTx/>
            </a:pPr>
            <a:r>
              <a:rPr lang="en-US" sz="2000" dirty="0">
                <a:solidFill>
                  <a:schemeClr val="tx1"/>
                </a:solidFill>
              </a:rPr>
              <a:t>Mainly open-cut</a:t>
            </a:r>
          </a:p>
          <a:p>
            <a:pPr>
              <a:buClrTx/>
            </a:pPr>
            <a:r>
              <a:rPr lang="en-US" sz="2000" dirty="0">
                <a:solidFill>
                  <a:schemeClr val="tx1"/>
                </a:solidFill>
              </a:rPr>
              <a:t>Crossings of Highways 407 and 410 to be tunneled </a:t>
            </a:r>
          </a:p>
          <a:p>
            <a:pPr>
              <a:buClrTx/>
            </a:pPr>
            <a:r>
              <a:rPr lang="en-US" sz="2000" dirty="0">
                <a:solidFill>
                  <a:schemeClr val="tx1"/>
                </a:solidFill>
              </a:rPr>
              <a:t>First and last segments follow existing alignment in the creek valley with remainder routed outside the valley, requiring private property negotiation</a:t>
            </a:r>
          </a:p>
          <a:p>
            <a:pPr>
              <a:buClrTx/>
            </a:pPr>
            <a:r>
              <a:rPr lang="en-US" sz="2000" dirty="0">
                <a:solidFill>
                  <a:schemeClr val="tx1"/>
                </a:solidFill>
              </a:rPr>
              <a:t>Diversion chamber at Biscayne</a:t>
            </a:r>
          </a:p>
          <a:p>
            <a:pPr>
              <a:buClrTx/>
            </a:pPr>
            <a:r>
              <a:rPr lang="en-US" sz="2000" dirty="0">
                <a:solidFill>
                  <a:schemeClr val="tx1"/>
                </a:solidFill>
              </a:rPr>
              <a:t>Connects to existing Etobicoke Creek trunks at Derry Rd to maintain conveyance to Eastern Sanitary Trunk System</a:t>
            </a:r>
          </a:p>
        </p:txBody>
      </p:sp>
      <p:pic>
        <p:nvPicPr>
          <p:cNvPr id="10" name="Picture 9" descr="A picture containing shape&#10;&#10;Description automatically generated">
            <a:extLst>
              <a:ext uri="{FF2B5EF4-FFF2-40B4-BE49-F238E27FC236}">
                <a16:creationId xmlns:a16="http://schemas.microsoft.com/office/drawing/2014/main" id="{1FD32043-C0B1-409D-9DB5-CD03F306F5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61495" y="6527797"/>
            <a:ext cx="1415910" cy="330203"/>
          </a:xfrm>
          <a:prstGeom prst="rect">
            <a:avLst/>
          </a:prstGeom>
        </p:spPr>
      </p:pic>
      <p:pic>
        <p:nvPicPr>
          <p:cNvPr id="21" name="Content Placeholder 20" descr="Map&#10;&#10;Description automatically generated">
            <a:extLst>
              <a:ext uri="{FF2B5EF4-FFF2-40B4-BE49-F238E27FC236}">
                <a16:creationId xmlns:a16="http://schemas.microsoft.com/office/drawing/2014/main" id="{479E8F63-B6B0-4644-A1A7-D9D8C85335A4}"/>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11316" t="4853" r="27565" b="6094"/>
          <a:stretch/>
        </p:blipFill>
        <p:spPr>
          <a:xfrm>
            <a:off x="6763216" y="1126874"/>
            <a:ext cx="5430344" cy="5119688"/>
          </a:xfrm>
          <a:prstGeom prst="rect">
            <a:avLst/>
          </a:prstGeom>
        </p:spPr>
      </p:pic>
      <p:grpSp>
        <p:nvGrpSpPr>
          <p:cNvPr id="6" name="Group 5">
            <a:extLst>
              <a:ext uri="{FF2B5EF4-FFF2-40B4-BE49-F238E27FC236}">
                <a16:creationId xmlns:a16="http://schemas.microsoft.com/office/drawing/2014/main" id="{271CBC49-E1AF-4CA7-90E9-278806CD6EE6}"/>
              </a:ext>
            </a:extLst>
          </p:cNvPr>
          <p:cNvGrpSpPr/>
          <p:nvPr/>
        </p:nvGrpSpPr>
        <p:grpSpPr>
          <a:xfrm>
            <a:off x="6763216" y="4055775"/>
            <a:ext cx="1923338" cy="2190787"/>
            <a:chOff x="3461886" y="3808515"/>
            <a:chExt cx="1923338" cy="2190787"/>
          </a:xfrm>
        </p:grpSpPr>
        <p:pic>
          <p:nvPicPr>
            <p:cNvPr id="5" name="Picture 4" descr="Map&#10;&#10;Description automatically generated">
              <a:extLst>
                <a:ext uri="{FF2B5EF4-FFF2-40B4-BE49-F238E27FC236}">
                  <a16:creationId xmlns:a16="http://schemas.microsoft.com/office/drawing/2014/main" id="{274BCD30-2993-4D07-AA65-8EA26F2F73E1}"/>
                </a:ext>
              </a:extLst>
            </p:cNvPr>
            <p:cNvPicPr>
              <a:picLocks noChangeAspect="1"/>
            </p:cNvPicPr>
            <p:nvPr/>
          </p:nvPicPr>
          <p:blipFill rotWithShape="1">
            <a:blip r:embed="rId3">
              <a:extLst>
                <a:ext uri="{28A0092B-C50C-407E-A947-70E740481C1C}">
                  <a14:useLocalDpi xmlns:a14="http://schemas.microsoft.com/office/drawing/2010/main" val="0"/>
                </a:ext>
              </a:extLst>
            </a:blip>
            <a:srcRect l="83322" t="4011" r="5293" b="87859"/>
            <a:stretch/>
          </p:blipFill>
          <p:spPr>
            <a:xfrm>
              <a:off x="3461886" y="3808515"/>
              <a:ext cx="1923338" cy="888613"/>
            </a:xfrm>
            <a:prstGeom prst="rect">
              <a:avLst/>
            </a:prstGeom>
          </p:spPr>
        </p:pic>
        <p:pic>
          <p:nvPicPr>
            <p:cNvPr id="12" name="Picture 11" descr="Map&#10;&#10;Description automatically generated">
              <a:extLst>
                <a:ext uri="{FF2B5EF4-FFF2-40B4-BE49-F238E27FC236}">
                  <a16:creationId xmlns:a16="http://schemas.microsoft.com/office/drawing/2014/main" id="{574325AC-6818-4D1B-BFE1-1BD3C41A3A75}"/>
                </a:ext>
              </a:extLst>
            </p:cNvPr>
            <p:cNvPicPr>
              <a:picLocks noChangeAspect="1"/>
            </p:cNvPicPr>
            <p:nvPr/>
          </p:nvPicPr>
          <p:blipFill rotWithShape="1">
            <a:blip r:embed="rId3">
              <a:extLst>
                <a:ext uri="{28A0092B-C50C-407E-A947-70E740481C1C}">
                  <a14:useLocalDpi xmlns:a14="http://schemas.microsoft.com/office/drawing/2010/main" val="0"/>
                </a:ext>
              </a:extLst>
            </a:blip>
            <a:srcRect l="83322" t="14694" r="5293" b="73393"/>
            <a:stretch/>
          </p:blipFill>
          <p:spPr>
            <a:xfrm>
              <a:off x="3461886" y="4697128"/>
              <a:ext cx="1923338" cy="1302174"/>
            </a:xfrm>
            <a:prstGeom prst="rect">
              <a:avLst/>
            </a:prstGeom>
          </p:spPr>
        </p:pic>
      </p:grpSp>
    </p:spTree>
    <p:extLst>
      <p:ext uri="{BB962C8B-B14F-4D97-AF65-F5344CB8AC3E}">
        <p14:creationId xmlns:p14="http://schemas.microsoft.com/office/powerpoint/2010/main" val="39861534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172EE-B129-4CAB-B2CF-C5C967624CF3}"/>
              </a:ext>
            </a:extLst>
          </p:cNvPr>
          <p:cNvSpPr>
            <a:spLocks noGrp="1"/>
          </p:cNvSpPr>
          <p:nvPr>
            <p:ph type="title"/>
          </p:nvPr>
        </p:nvSpPr>
        <p:spPr/>
        <p:txBody>
          <a:bodyPr/>
          <a:lstStyle/>
          <a:p>
            <a:r>
              <a:rPr lang="en-US" dirty="0"/>
              <a:t>CAA Alignment</a:t>
            </a:r>
          </a:p>
        </p:txBody>
      </p:sp>
      <p:sp>
        <p:nvSpPr>
          <p:cNvPr id="4" name="Slide Number Placeholder 3">
            <a:extLst>
              <a:ext uri="{FF2B5EF4-FFF2-40B4-BE49-F238E27FC236}">
                <a16:creationId xmlns:a16="http://schemas.microsoft.com/office/drawing/2014/main" id="{3B41B07F-284E-428A-B603-1B8EF80D38B5}"/>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B3E39EC-4BE2-4DEA-81C0-4ABC0AAB4AC0}" type="slidenum">
              <a:rPr kumimoji="0" lang="en-AU" sz="1100" b="1" i="0" u="none" strike="noStrike" kern="1200" cap="none" spc="0" normalizeH="0" baseline="0" noProof="0" smtClean="0">
                <a:ln>
                  <a:noFill/>
                </a:ln>
                <a:solidFill>
                  <a:srgbClr val="000000"/>
                </a:solidFill>
                <a:effectLst/>
                <a:uLnTx/>
                <a:uFillTx/>
                <a:latin typeface="Jacobs Chronos"/>
                <a:ea typeface="+mn-ea"/>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AU" sz="1100" b="1" i="0" u="none" strike="noStrike" kern="1200" cap="none" spc="0" normalizeH="0" baseline="0" noProof="0" dirty="0">
              <a:ln>
                <a:noFill/>
              </a:ln>
              <a:solidFill>
                <a:srgbClr val="000000"/>
              </a:solidFill>
              <a:effectLst/>
              <a:uLnTx/>
              <a:uFillTx/>
              <a:latin typeface="Jacobs Chronos"/>
              <a:ea typeface="+mn-ea"/>
            </a:endParaRPr>
          </a:p>
        </p:txBody>
      </p:sp>
      <p:sp>
        <p:nvSpPr>
          <p:cNvPr id="8" name="Content Placeholder 7">
            <a:extLst>
              <a:ext uri="{FF2B5EF4-FFF2-40B4-BE49-F238E27FC236}">
                <a16:creationId xmlns:a16="http://schemas.microsoft.com/office/drawing/2014/main" id="{5067E04C-2070-4F0B-8DBE-967035966616}"/>
              </a:ext>
            </a:extLst>
          </p:cNvPr>
          <p:cNvSpPr>
            <a:spLocks noGrp="1"/>
          </p:cNvSpPr>
          <p:nvPr>
            <p:ph sz="half" idx="14"/>
          </p:nvPr>
        </p:nvSpPr>
        <p:spPr>
          <a:xfrm>
            <a:off x="320039" y="1126874"/>
            <a:ext cx="6377540" cy="5120640"/>
          </a:xfrm>
          <a:solidFill>
            <a:srgbClr val="FFB41E"/>
          </a:solidFill>
        </p:spPr>
        <p:txBody>
          <a:bodyPr/>
          <a:lstStyle/>
          <a:p>
            <a:pPr>
              <a:buClrTx/>
            </a:pPr>
            <a:r>
              <a:rPr lang="en-US" sz="1900" dirty="0">
                <a:solidFill>
                  <a:schemeClr val="tx1"/>
                </a:solidFill>
              </a:rPr>
              <a:t>Approximately 0.7 km of 1350 mm diametre pipe and 4.1 km of 1500 mm diametre </a:t>
            </a:r>
            <a:r>
              <a:rPr lang="en-US" sz="2000" dirty="0">
                <a:solidFill>
                  <a:schemeClr val="tx1"/>
                </a:solidFill>
              </a:rPr>
              <a:t>pipe</a:t>
            </a:r>
          </a:p>
          <a:p>
            <a:pPr>
              <a:buClrTx/>
            </a:pPr>
            <a:r>
              <a:rPr lang="en-US" sz="1900" dirty="0">
                <a:solidFill>
                  <a:schemeClr val="tx1"/>
                </a:solidFill>
              </a:rPr>
              <a:t>Mainly open-cut</a:t>
            </a:r>
          </a:p>
          <a:p>
            <a:pPr>
              <a:buClrTx/>
            </a:pPr>
            <a:r>
              <a:rPr lang="en-US" sz="1900" dirty="0">
                <a:solidFill>
                  <a:schemeClr val="tx1"/>
                </a:solidFill>
              </a:rPr>
              <a:t>Crossings of Highways 407 and 410 to be tunneled </a:t>
            </a:r>
          </a:p>
          <a:p>
            <a:pPr>
              <a:buClrTx/>
            </a:pPr>
            <a:r>
              <a:rPr lang="en-US" sz="1900" dirty="0">
                <a:solidFill>
                  <a:schemeClr val="tx1"/>
                </a:solidFill>
              </a:rPr>
              <a:t>First segment is routed on future north road of CAA Development</a:t>
            </a:r>
          </a:p>
          <a:p>
            <a:pPr>
              <a:buClrTx/>
            </a:pPr>
            <a:r>
              <a:rPr lang="en-US" sz="1900" dirty="0">
                <a:solidFill>
                  <a:schemeClr val="tx1"/>
                </a:solidFill>
              </a:rPr>
              <a:t>Majority  of remaining alignment is routed out of creek valley, requiring private property negotiation</a:t>
            </a:r>
          </a:p>
          <a:p>
            <a:pPr>
              <a:buClrTx/>
            </a:pPr>
            <a:r>
              <a:rPr lang="en-US" sz="1900" dirty="0">
                <a:solidFill>
                  <a:schemeClr val="tx1"/>
                </a:solidFill>
              </a:rPr>
              <a:t>Diversion chamber at Biscayne</a:t>
            </a:r>
          </a:p>
          <a:p>
            <a:pPr>
              <a:buClrTx/>
            </a:pPr>
            <a:r>
              <a:rPr lang="en-US" sz="1900" dirty="0">
                <a:solidFill>
                  <a:schemeClr val="tx1"/>
                </a:solidFill>
              </a:rPr>
              <a:t>Connects to existing Etobicoke Creek trunks at Derry Rd to maintain conveyance to </a:t>
            </a:r>
            <a:r>
              <a:rPr lang="en-US" sz="1800" dirty="0">
                <a:solidFill>
                  <a:schemeClr val="tx1"/>
                </a:solidFill>
              </a:rPr>
              <a:t>Eastern Sanitary Trunk System</a:t>
            </a:r>
            <a:endParaRPr lang="en-US" sz="1900" dirty="0">
              <a:solidFill>
                <a:schemeClr val="tx1"/>
              </a:solidFill>
            </a:endParaRPr>
          </a:p>
        </p:txBody>
      </p:sp>
      <p:pic>
        <p:nvPicPr>
          <p:cNvPr id="10" name="Picture 9" descr="A picture containing shape&#10;&#10;Description automatically generated">
            <a:extLst>
              <a:ext uri="{FF2B5EF4-FFF2-40B4-BE49-F238E27FC236}">
                <a16:creationId xmlns:a16="http://schemas.microsoft.com/office/drawing/2014/main" id="{524367DA-5E86-4317-945B-B0E3D9428E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61495" y="6527797"/>
            <a:ext cx="1415910" cy="330203"/>
          </a:xfrm>
          <a:prstGeom prst="rect">
            <a:avLst/>
          </a:prstGeom>
        </p:spPr>
      </p:pic>
      <p:pic>
        <p:nvPicPr>
          <p:cNvPr id="17" name="Content Placeholder 16" descr="Map&#10;&#10;Description automatically generated">
            <a:extLst>
              <a:ext uri="{FF2B5EF4-FFF2-40B4-BE49-F238E27FC236}">
                <a16:creationId xmlns:a16="http://schemas.microsoft.com/office/drawing/2014/main" id="{8A6B0AD2-79AF-4BBA-807D-16AF8DC46577}"/>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11183" t="4681" r="27903" b="6386"/>
          <a:stretch/>
        </p:blipFill>
        <p:spPr>
          <a:xfrm>
            <a:off x="6697579" y="1126874"/>
            <a:ext cx="5419433" cy="5119688"/>
          </a:xfrm>
          <a:prstGeom prst="rect">
            <a:avLst/>
          </a:prstGeom>
        </p:spPr>
      </p:pic>
      <p:grpSp>
        <p:nvGrpSpPr>
          <p:cNvPr id="11" name="Group 10">
            <a:extLst>
              <a:ext uri="{FF2B5EF4-FFF2-40B4-BE49-F238E27FC236}">
                <a16:creationId xmlns:a16="http://schemas.microsoft.com/office/drawing/2014/main" id="{C7F4A4BB-7D6F-461A-BF09-5B9601E8216C}"/>
              </a:ext>
            </a:extLst>
          </p:cNvPr>
          <p:cNvGrpSpPr/>
          <p:nvPr/>
        </p:nvGrpSpPr>
        <p:grpSpPr>
          <a:xfrm>
            <a:off x="6697579" y="4055775"/>
            <a:ext cx="1923338" cy="2190787"/>
            <a:chOff x="3461886" y="3808515"/>
            <a:chExt cx="1923338" cy="2190787"/>
          </a:xfrm>
        </p:grpSpPr>
        <p:pic>
          <p:nvPicPr>
            <p:cNvPr id="12" name="Picture 11" descr="Map&#10;&#10;Description automatically generated">
              <a:extLst>
                <a:ext uri="{FF2B5EF4-FFF2-40B4-BE49-F238E27FC236}">
                  <a16:creationId xmlns:a16="http://schemas.microsoft.com/office/drawing/2014/main" id="{2F3B4C9A-261A-49E5-BEC0-19CA31A6DA90}"/>
                </a:ext>
              </a:extLst>
            </p:cNvPr>
            <p:cNvPicPr>
              <a:picLocks noChangeAspect="1"/>
            </p:cNvPicPr>
            <p:nvPr/>
          </p:nvPicPr>
          <p:blipFill rotWithShape="1">
            <a:blip r:embed="rId4">
              <a:extLst>
                <a:ext uri="{28A0092B-C50C-407E-A947-70E740481C1C}">
                  <a14:useLocalDpi xmlns:a14="http://schemas.microsoft.com/office/drawing/2010/main" val="0"/>
                </a:ext>
              </a:extLst>
            </a:blip>
            <a:srcRect l="83322" t="4011" r="5293" b="87859"/>
            <a:stretch/>
          </p:blipFill>
          <p:spPr>
            <a:xfrm>
              <a:off x="3461886" y="3808515"/>
              <a:ext cx="1923338" cy="888613"/>
            </a:xfrm>
            <a:prstGeom prst="rect">
              <a:avLst/>
            </a:prstGeom>
          </p:spPr>
        </p:pic>
        <p:pic>
          <p:nvPicPr>
            <p:cNvPr id="13" name="Picture 12" descr="Map&#10;&#10;Description automatically generated">
              <a:extLst>
                <a:ext uri="{FF2B5EF4-FFF2-40B4-BE49-F238E27FC236}">
                  <a16:creationId xmlns:a16="http://schemas.microsoft.com/office/drawing/2014/main" id="{16668C22-E9D9-4378-A92B-A501FB129108}"/>
                </a:ext>
              </a:extLst>
            </p:cNvPr>
            <p:cNvPicPr>
              <a:picLocks noChangeAspect="1"/>
            </p:cNvPicPr>
            <p:nvPr/>
          </p:nvPicPr>
          <p:blipFill rotWithShape="1">
            <a:blip r:embed="rId4">
              <a:extLst>
                <a:ext uri="{28A0092B-C50C-407E-A947-70E740481C1C}">
                  <a14:useLocalDpi xmlns:a14="http://schemas.microsoft.com/office/drawing/2010/main" val="0"/>
                </a:ext>
              </a:extLst>
            </a:blip>
            <a:srcRect l="83322" t="14694" r="5293" b="73393"/>
            <a:stretch/>
          </p:blipFill>
          <p:spPr>
            <a:xfrm>
              <a:off x="3461886" y="4697128"/>
              <a:ext cx="1923338" cy="1302174"/>
            </a:xfrm>
            <a:prstGeom prst="rect">
              <a:avLst/>
            </a:prstGeom>
          </p:spPr>
        </p:pic>
      </p:grpSp>
    </p:spTree>
    <p:extLst>
      <p:ext uri="{BB962C8B-B14F-4D97-AF65-F5344CB8AC3E}">
        <p14:creationId xmlns:p14="http://schemas.microsoft.com/office/powerpoint/2010/main" val="4510129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Content Placeholder 16" descr="Map&#10;&#10;Description automatically generated">
            <a:extLst>
              <a:ext uri="{FF2B5EF4-FFF2-40B4-BE49-F238E27FC236}">
                <a16:creationId xmlns:a16="http://schemas.microsoft.com/office/drawing/2014/main" id="{906407C2-C391-44A4-B059-9EC79702D436}"/>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11578" t="4490" r="27856" b="6387"/>
          <a:stretch/>
        </p:blipFill>
        <p:spPr>
          <a:xfrm>
            <a:off x="6800420" y="1126874"/>
            <a:ext cx="5376985" cy="5119688"/>
          </a:xfrm>
          <a:prstGeom prst="rect">
            <a:avLst/>
          </a:prstGeom>
        </p:spPr>
      </p:pic>
      <p:sp>
        <p:nvSpPr>
          <p:cNvPr id="2" name="Title 1">
            <a:extLst>
              <a:ext uri="{FF2B5EF4-FFF2-40B4-BE49-F238E27FC236}">
                <a16:creationId xmlns:a16="http://schemas.microsoft.com/office/drawing/2014/main" id="{DE2172EE-B129-4CAB-B2CF-C5C967624CF3}"/>
              </a:ext>
            </a:extLst>
          </p:cNvPr>
          <p:cNvSpPr>
            <a:spLocks noGrp="1"/>
          </p:cNvSpPr>
          <p:nvPr>
            <p:ph type="title"/>
          </p:nvPr>
        </p:nvSpPr>
        <p:spPr/>
        <p:txBody>
          <a:bodyPr/>
          <a:lstStyle/>
          <a:p>
            <a:r>
              <a:rPr lang="en-US" dirty="0"/>
              <a:t>Kennedy Road Alignment</a:t>
            </a:r>
          </a:p>
        </p:txBody>
      </p:sp>
      <p:sp>
        <p:nvSpPr>
          <p:cNvPr id="4" name="Slide Number Placeholder 3">
            <a:extLst>
              <a:ext uri="{FF2B5EF4-FFF2-40B4-BE49-F238E27FC236}">
                <a16:creationId xmlns:a16="http://schemas.microsoft.com/office/drawing/2014/main" id="{3B41B07F-284E-428A-B603-1B8EF80D38B5}"/>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B3E39EC-4BE2-4DEA-81C0-4ABC0AAB4AC0}" type="slidenum">
              <a:rPr kumimoji="0" lang="en-AU" sz="1100" b="1" i="0" u="none" strike="noStrike" kern="1200" cap="none" spc="0" normalizeH="0" baseline="0" noProof="0" smtClean="0">
                <a:ln>
                  <a:noFill/>
                </a:ln>
                <a:solidFill>
                  <a:srgbClr val="000000"/>
                </a:solidFill>
                <a:effectLst/>
                <a:uLnTx/>
                <a:uFillTx/>
                <a:latin typeface="Jacobs Chronos"/>
                <a:ea typeface="+mn-ea"/>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AU" sz="1100" b="1" i="0" u="none" strike="noStrike" kern="1200" cap="none" spc="0" normalizeH="0" baseline="0" noProof="0" dirty="0">
              <a:ln>
                <a:noFill/>
              </a:ln>
              <a:solidFill>
                <a:srgbClr val="000000"/>
              </a:solidFill>
              <a:effectLst/>
              <a:uLnTx/>
              <a:uFillTx/>
              <a:latin typeface="Jacobs Chronos"/>
              <a:ea typeface="+mn-ea"/>
            </a:endParaRPr>
          </a:p>
        </p:txBody>
      </p:sp>
      <p:sp>
        <p:nvSpPr>
          <p:cNvPr id="8" name="Content Placeholder 7">
            <a:extLst>
              <a:ext uri="{FF2B5EF4-FFF2-40B4-BE49-F238E27FC236}">
                <a16:creationId xmlns:a16="http://schemas.microsoft.com/office/drawing/2014/main" id="{5067E04C-2070-4F0B-8DBE-967035966616}"/>
              </a:ext>
            </a:extLst>
          </p:cNvPr>
          <p:cNvSpPr>
            <a:spLocks noGrp="1"/>
          </p:cNvSpPr>
          <p:nvPr>
            <p:ph sz="half" idx="14"/>
          </p:nvPr>
        </p:nvSpPr>
        <p:spPr>
          <a:xfrm>
            <a:off x="320040" y="1126874"/>
            <a:ext cx="6465785" cy="5120640"/>
          </a:xfrm>
          <a:solidFill>
            <a:srgbClr val="FFB41E"/>
          </a:solidFill>
        </p:spPr>
        <p:txBody>
          <a:bodyPr/>
          <a:lstStyle/>
          <a:p>
            <a:pPr>
              <a:buClrTx/>
            </a:pPr>
            <a:r>
              <a:rPr lang="en-US" sz="2000" dirty="0">
                <a:solidFill>
                  <a:schemeClr val="tx1"/>
                </a:solidFill>
              </a:rPr>
              <a:t>Approximately 2.5 km of 1500 mm diametre pipe</a:t>
            </a:r>
          </a:p>
          <a:p>
            <a:pPr>
              <a:buClrTx/>
            </a:pPr>
            <a:r>
              <a:rPr lang="en-US" sz="2000" dirty="0">
                <a:solidFill>
                  <a:schemeClr val="tx1"/>
                </a:solidFill>
              </a:rPr>
              <a:t>Mainly tunneled; small section to be open cut for Biscayne connection</a:t>
            </a:r>
          </a:p>
          <a:p>
            <a:pPr>
              <a:buClrTx/>
            </a:pPr>
            <a:r>
              <a:rPr lang="en-US" sz="2000" dirty="0">
                <a:solidFill>
                  <a:schemeClr val="tx1"/>
                </a:solidFill>
              </a:rPr>
              <a:t>Approx. 800 m connection from Biscayne to Kennedy Rd to provide solution to existing flow constraints</a:t>
            </a:r>
          </a:p>
          <a:p>
            <a:pPr>
              <a:buClrTx/>
            </a:pPr>
            <a:r>
              <a:rPr lang="en-US" sz="2000" dirty="0">
                <a:solidFill>
                  <a:schemeClr val="tx1"/>
                </a:solidFill>
              </a:rPr>
              <a:t>Main trunk to be within Right of Way of Kennedy Road</a:t>
            </a:r>
          </a:p>
          <a:p>
            <a:pPr>
              <a:buClrTx/>
            </a:pPr>
            <a:r>
              <a:rPr lang="en-US" sz="2000" dirty="0">
                <a:solidFill>
                  <a:schemeClr val="tx1"/>
                </a:solidFill>
              </a:rPr>
              <a:t>Minimizes construction in Toronto Region Conservation Authority (TRCA) regulated areas</a:t>
            </a:r>
          </a:p>
          <a:p>
            <a:pPr>
              <a:buClrTx/>
            </a:pPr>
            <a:r>
              <a:rPr lang="en-US" sz="2000" dirty="0">
                <a:solidFill>
                  <a:schemeClr val="tx1"/>
                </a:solidFill>
              </a:rPr>
              <a:t>Will connect downstream to East-West Diversion Sanitary Trunk Sewer</a:t>
            </a:r>
          </a:p>
          <a:p>
            <a:endParaRPr lang="en-US" sz="2000" dirty="0"/>
          </a:p>
          <a:p>
            <a:endParaRPr lang="en-US" sz="2000" dirty="0"/>
          </a:p>
        </p:txBody>
      </p:sp>
      <p:pic>
        <p:nvPicPr>
          <p:cNvPr id="10" name="Picture 9" descr="A picture containing shape&#10;&#10;Description automatically generated">
            <a:extLst>
              <a:ext uri="{FF2B5EF4-FFF2-40B4-BE49-F238E27FC236}">
                <a16:creationId xmlns:a16="http://schemas.microsoft.com/office/drawing/2014/main" id="{6DAEEB66-04C1-46A1-84CA-B325941228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61495" y="6527797"/>
            <a:ext cx="1415910" cy="330203"/>
          </a:xfrm>
          <a:prstGeom prst="rect">
            <a:avLst/>
          </a:prstGeom>
        </p:spPr>
      </p:pic>
      <p:grpSp>
        <p:nvGrpSpPr>
          <p:cNvPr id="11" name="Group 10">
            <a:extLst>
              <a:ext uri="{FF2B5EF4-FFF2-40B4-BE49-F238E27FC236}">
                <a16:creationId xmlns:a16="http://schemas.microsoft.com/office/drawing/2014/main" id="{76187647-2965-4129-A0DD-9D198ADD128B}"/>
              </a:ext>
            </a:extLst>
          </p:cNvPr>
          <p:cNvGrpSpPr/>
          <p:nvPr/>
        </p:nvGrpSpPr>
        <p:grpSpPr>
          <a:xfrm>
            <a:off x="10268662" y="4056727"/>
            <a:ext cx="1923338" cy="2190787"/>
            <a:chOff x="3461886" y="3808515"/>
            <a:chExt cx="1923338" cy="2190787"/>
          </a:xfrm>
        </p:grpSpPr>
        <p:pic>
          <p:nvPicPr>
            <p:cNvPr id="12" name="Picture 11" descr="Map&#10;&#10;Description automatically generated">
              <a:extLst>
                <a:ext uri="{FF2B5EF4-FFF2-40B4-BE49-F238E27FC236}">
                  <a16:creationId xmlns:a16="http://schemas.microsoft.com/office/drawing/2014/main" id="{66B6970A-E0CD-4B38-BB4A-D31D141CDB8C}"/>
                </a:ext>
              </a:extLst>
            </p:cNvPr>
            <p:cNvPicPr>
              <a:picLocks noChangeAspect="1"/>
            </p:cNvPicPr>
            <p:nvPr/>
          </p:nvPicPr>
          <p:blipFill rotWithShape="1">
            <a:blip r:embed="rId4">
              <a:extLst>
                <a:ext uri="{28A0092B-C50C-407E-A947-70E740481C1C}">
                  <a14:useLocalDpi xmlns:a14="http://schemas.microsoft.com/office/drawing/2010/main" val="0"/>
                </a:ext>
              </a:extLst>
            </a:blip>
            <a:srcRect l="83322" t="4011" r="5293" b="87859"/>
            <a:stretch/>
          </p:blipFill>
          <p:spPr>
            <a:xfrm>
              <a:off x="3461886" y="3808515"/>
              <a:ext cx="1923338" cy="888613"/>
            </a:xfrm>
            <a:prstGeom prst="rect">
              <a:avLst/>
            </a:prstGeom>
          </p:spPr>
        </p:pic>
        <p:pic>
          <p:nvPicPr>
            <p:cNvPr id="13" name="Picture 12" descr="Map&#10;&#10;Description automatically generated">
              <a:extLst>
                <a:ext uri="{FF2B5EF4-FFF2-40B4-BE49-F238E27FC236}">
                  <a16:creationId xmlns:a16="http://schemas.microsoft.com/office/drawing/2014/main" id="{3FB4D8B8-8948-4D45-8C11-1CE3917D4034}"/>
                </a:ext>
              </a:extLst>
            </p:cNvPr>
            <p:cNvPicPr>
              <a:picLocks noChangeAspect="1"/>
            </p:cNvPicPr>
            <p:nvPr/>
          </p:nvPicPr>
          <p:blipFill rotWithShape="1">
            <a:blip r:embed="rId4">
              <a:extLst>
                <a:ext uri="{28A0092B-C50C-407E-A947-70E740481C1C}">
                  <a14:useLocalDpi xmlns:a14="http://schemas.microsoft.com/office/drawing/2010/main" val="0"/>
                </a:ext>
              </a:extLst>
            </a:blip>
            <a:srcRect l="83322" t="14694" r="5293" b="73393"/>
            <a:stretch/>
          </p:blipFill>
          <p:spPr>
            <a:xfrm>
              <a:off x="3461886" y="4697128"/>
              <a:ext cx="1923338" cy="1302174"/>
            </a:xfrm>
            <a:prstGeom prst="rect">
              <a:avLst/>
            </a:prstGeom>
          </p:spPr>
        </p:pic>
      </p:grpSp>
    </p:spTree>
    <p:extLst>
      <p:ext uri="{BB962C8B-B14F-4D97-AF65-F5344CB8AC3E}">
        <p14:creationId xmlns:p14="http://schemas.microsoft.com/office/powerpoint/2010/main" val="29014487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172EE-B129-4CAB-B2CF-C5C967624CF3}"/>
              </a:ext>
            </a:extLst>
          </p:cNvPr>
          <p:cNvSpPr>
            <a:spLocks noGrp="1"/>
          </p:cNvSpPr>
          <p:nvPr>
            <p:ph type="title"/>
          </p:nvPr>
        </p:nvSpPr>
        <p:spPr/>
        <p:txBody>
          <a:bodyPr/>
          <a:lstStyle/>
          <a:p>
            <a:r>
              <a:rPr lang="en-US" dirty="0"/>
              <a:t>Deep Trunk Alignment</a:t>
            </a:r>
          </a:p>
        </p:txBody>
      </p:sp>
      <p:sp>
        <p:nvSpPr>
          <p:cNvPr id="4" name="Slide Number Placeholder 3">
            <a:extLst>
              <a:ext uri="{FF2B5EF4-FFF2-40B4-BE49-F238E27FC236}">
                <a16:creationId xmlns:a16="http://schemas.microsoft.com/office/drawing/2014/main" id="{3B41B07F-284E-428A-B603-1B8EF80D38B5}"/>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B3E39EC-4BE2-4DEA-81C0-4ABC0AAB4AC0}" type="slidenum">
              <a:rPr kumimoji="0" lang="en-AU" sz="1100" b="1" i="0" u="none" strike="noStrike" kern="1200" cap="none" spc="0" normalizeH="0" baseline="0" noProof="0" smtClean="0">
                <a:ln>
                  <a:noFill/>
                </a:ln>
                <a:solidFill>
                  <a:srgbClr val="000000"/>
                </a:solidFill>
                <a:effectLst/>
                <a:uLnTx/>
                <a:uFillTx/>
                <a:latin typeface="Jacobs Chronos"/>
                <a:ea typeface="+mn-ea"/>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AU" sz="1100" b="1" i="0" u="none" strike="noStrike" kern="1200" cap="none" spc="0" normalizeH="0" baseline="0" noProof="0" dirty="0">
              <a:ln>
                <a:noFill/>
              </a:ln>
              <a:solidFill>
                <a:srgbClr val="000000"/>
              </a:solidFill>
              <a:effectLst/>
              <a:uLnTx/>
              <a:uFillTx/>
              <a:latin typeface="Jacobs Chronos"/>
              <a:ea typeface="+mn-ea"/>
            </a:endParaRPr>
          </a:p>
        </p:txBody>
      </p:sp>
      <p:sp>
        <p:nvSpPr>
          <p:cNvPr id="8" name="Content Placeholder 7">
            <a:extLst>
              <a:ext uri="{FF2B5EF4-FFF2-40B4-BE49-F238E27FC236}">
                <a16:creationId xmlns:a16="http://schemas.microsoft.com/office/drawing/2014/main" id="{5067E04C-2070-4F0B-8DBE-967035966616}"/>
              </a:ext>
            </a:extLst>
          </p:cNvPr>
          <p:cNvSpPr>
            <a:spLocks noGrp="1"/>
          </p:cNvSpPr>
          <p:nvPr>
            <p:ph sz="half" idx="14"/>
          </p:nvPr>
        </p:nvSpPr>
        <p:spPr>
          <a:xfrm>
            <a:off x="320040" y="1126874"/>
            <a:ext cx="6462583" cy="5120640"/>
          </a:xfrm>
          <a:solidFill>
            <a:srgbClr val="FFB41E"/>
          </a:solidFill>
        </p:spPr>
        <p:txBody>
          <a:bodyPr/>
          <a:lstStyle/>
          <a:p>
            <a:pPr>
              <a:buClrTx/>
            </a:pPr>
            <a:r>
              <a:rPr lang="en-US" sz="2000" spc="-30" dirty="0">
                <a:solidFill>
                  <a:schemeClr val="tx1"/>
                </a:solidFill>
              </a:rPr>
              <a:t>Approximately 3.7 km of 1500 mm diametre pipe</a:t>
            </a:r>
          </a:p>
          <a:p>
            <a:pPr>
              <a:buClrTx/>
            </a:pPr>
            <a:r>
              <a:rPr lang="en-US" sz="2000" spc="-30" dirty="0">
                <a:solidFill>
                  <a:schemeClr val="tx1"/>
                </a:solidFill>
              </a:rPr>
              <a:t>Mainly tunneled; small open cut section for Biscayne connection (135 m)</a:t>
            </a:r>
          </a:p>
          <a:p>
            <a:pPr>
              <a:buClrTx/>
            </a:pPr>
            <a:r>
              <a:rPr lang="en-US" sz="2000" spc="-30" dirty="0">
                <a:solidFill>
                  <a:schemeClr val="tx1"/>
                </a:solidFill>
              </a:rPr>
              <a:t>Within </a:t>
            </a:r>
            <a:r>
              <a:rPr lang="en-US" sz="2000" spc="-30" dirty="0" err="1">
                <a:solidFill>
                  <a:schemeClr val="tx1"/>
                </a:solidFill>
              </a:rPr>
              <a:t>TRCA</a:t>
            </a:r>
            <a:r>
              <a:rPr lang="en-US" sz="2000" spc="-30" dirty="0">
                <a:solidFill>
                  <a:schemeClr val="tx1"/>
                </a:solidFill>
              </a:rPr>
              <a:t> regulated area but tunneled to minimize impact on creek</a:t>
            </a:r>
          </a:p>
          <a:p>
            <a:pPr>
              <a:buClrTx/>
            </a:pPr>
            <a:r>
              <a:rPr lang="en-US" sz="2000" spc="-30" dirty="0">
                <a:solidFill>
                  <a:schemeClr val="tx1"/>
                </a:solidFill>
              </a:rPr>
              <a:t>Opportunity to have tunneling compound on the Old Brampton Wastewater Treatment Plant site</a:t>
            </a:r>
          </a:p>
          <a:p>
            <a:pPr>
              <a:buClrTx/>
            </a:pPr>
            <a:r>
              <a:rPr lang="en-US" sz="2000" spc="-30" dirty="0">
                <a:solidFill>
                  <a:schemeClr val="tx1"/>
                </a:solidFill>
              </a:rPr>
              <a:t>Tunnel compound needed between </a:t>
            </a:r>
            <a:r>
              <a:rPr lang="en-US" sz="2000" spc="-30" dirty="0" err="1">
                <a:solidFill>
                  <a:schemeClr val="tx1"/>
                </a:solidFill>
              </a:rPr>
              <a:t>Tomken</a:t>
            </a:r>
            <a:r>
              <a:rPr lang="en-US" sz="2000" spc="-30" dirty="0">
                <a:solidFill>
                  <a:schemeClr val="tx1"/>
                </a:solidFill>
              </a:rPr>
              <a:t> Rd and Dixie Rd</a:t>
            </a:r>
          </a:p>
          <a:p>
            <a:pPr>
              <a:buClrTx/>
            </a:pPr>
            <a:r>
              <a:rPr lang="en-US" sz="2000" spc="-30" dirty="0">
                <a:solidFill>
                  <a:schemeClr val="tx1"/>
                </a:solidFill>
              </a:rPr>
              <a:t>Connects to existing Etobicoke Creek trunks at Derry Rd to maintain conveyance to Eastern Sanitary Trunk System</a:t>
            </a:r>
          </a:p>
        </p:txBody>
      </p:sp>
      <p:pic>
        <p:nvPicPr>
          <p:cNvPr id="10" name="Picture 9" descr="A picture containing shape&#10;&#10;Description automatically generated">
            <a:extLst>
              <a:ext uri="{FF2B5EF4-FFF2-40B4-BE49-F238E27FC236}">
                <a16:creationId xmlns:a16="http://schemas.microsoft.com/office/drawing/2014/main" id="{96ADBEF0-AFB0-475B-A436-D3AEBBC9FA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61495" y="6527797"/>
            <a:ext cx="1415910" cy="330203"/>
          </a:xfrm>
          <a:prstGeom prst="rect">
            <a:avLst/>
          </a:prstGeom>
        </p:spPr>
      </p:pic>
      <p:pic>
        <p:nvPicPr>
          <p:cNvPr id="17" name="Content Placeholder 16" descr="Map&#10;&#10;Description automatically generated">
            <a:extLst>
              <a:ext uri="{FF2B5EF4-FFF2-40B4-BE49-F238E27FC236}">
                <a16:creationId xmlns:a16="http://schemas.microsoft.com/office/drawing/2014/main" id="{FCDF19E8-F039-4C08-85AF-38E68CA8BE4D}"/>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11606" t="4604" r="27712" b="6637"/>
          <a:stretch/>
        </p:blipFill>
        <p:spPr>
          <a:xfrm>
            <a:off x="6782623" y="1127826"/>
            <a:ext cx="5409377" cy="5119688"/>
          </a:xfrm>
          <a:prstGeom prst="rect">
            <a:avLst/>
          </a:prstGeom>
        </p:spPr>
      </p:pic>
      <p:grpSp>
        <p:nvGrpSpPr>
          <p:cNvPr id="11" name="Group 10">
            <a:extLst>
              <a:ext uri="{FF2B5EF4-FFF2-40B4-BE49-F238E27FC236}">
                <a16:creationId xmlns:a16="http://schemas.microsoft.com/office/drawing/2014/main" id="{7EA632FC-B363-4F7B-89EE-F265DD1989B4}"/>
              </a:ext>
            </a:extLst>
          </p:cNvPr>
          <p:cNvGrpSpPr/>
          <p:nvPr/>
        </p:nvGrpSpPr>
        <p:grpSpPr>
          <a:xfrm>
            <a:off x="6782623" y="4056727"/>
            <a:ext cx="1923338" cy="2190787"/>
            <a:chOff x="3461886" y="3808515"/>
            <a:chExt cx="1923338" cy="2190787"/>
          </a:xfrm>
        </p:grpSpPr>
        <p:pic>
          <p:nvPicPr>
            <p:cNvPr id="12" name="Picture 11" descr="Map&#10;&#10;Description automatically generated">
              <a:extLst>
                <a:ext uri="{FF2B5EF4-FFF2-40B4-BE49-F238E27FC236}">
                  <a16:creationId xmlns:a16="http://schemas.microsoft.com/office/drawing/2014/main" id="{AC49EC14-7023-4469-8B58-64A4BFCD6D11}"/>
                </a:ext>
              </a:extLst>
            </p:cNvPr>
            <p:cNvPicPr>
              <a:picLocks noChangeAspect="1"/>
            </p:cNvPicPr>
            <p:nvPr/>
          </p:nvPicPr>
          <p:blipFill rotWithShape="1">
            <a:blip r:embed="rId4">
              <a:extLst>
                <a:ext uri="{28A0092B-C50C-407E-A947-70E740481C1C}">
                  <a14:useLocalDpi xmlns:a14="http://schemas.microsoft.com/office/drawing/2010/main" val="0"/>
                </a:ext>
              </a:extLst>
            </a:blip>
            <a:srcRect l="83322" t="4011" r="5293" b="87859"/>
            <a:stretch/>
          </p:blipFill>
          <p:spPr>
            <a:xfrm>
              <a:off x="3461886" y="3808515"/>
              <a:ext cx="1923338" cy="888613"/>
            </a:xfrm>
            <a:prstGeom prst="rect">
              <a:avLst/>
            </a:prstGeom>
          </p:spPr>
        </p:pic>
        <p:pic>
          <p:nvPicPr>
            <p:cNvPr id="13" name="Picture 12" descr="Map&#10;&#10;Description automatically generated">
              <a:extLst>
                <a:ext uri="{FF2B5EF4-FFF2-40B4-BE49-F238E27FC236}">
                  <a16:creationId xmlns:a16="http://schemas.microsoft.com/office/drawing/2014/main" id="{1900A885-1ECB-4EEE-8641-125F7BDCEEC3}"/>
                </a:ext>
              </a:extLst>
            </p:cNvPr>
            <p:cNvPicPr>
              <a:picLocks noChangeAspect="1"/>
            </p:cNvPicPr>
            <p:nvPr/>
          </p:nvPicPr>
          <p:blipFill rotWithShape="1">
            <a:blip r:embed="rId4">
              <a:extLst>
                <a:ext uri="{28A0092B-C50C-407E-A947-70E740481C1C}">
                  <a14:useLocalDpi xmlns:a14="http://schemas.microsoft.com/office/drawing/2010/main" val="0"/>
                </a:ext>
              </a:extLst>
            </a:blip>
            <a:srcRect l="83322" t="14694" r="5293" b="73393"/>
            <a:stretch/>
          </p:blipFill>
          <p:spPr>
            <a:xfrm>
              <a:off x="3461886" y="4697128"/>
              <a:ext cx="1923338" cy="1302174"/>
            </a:xfrm>
            <a:prstGeom prst="rect">
              <a:avLst/>
            </a:prstGeom>
          </p:spPr>
        </p:pic>
      </p:grpSp>
    </p:spTree>
    <p:extLst>
      <p:ext uri="{BB962C8B-B14F-4D97-AF65-F5344CB8AC3E}">
        <p14:creationId xmlns:p14="http://schemas.microsoft.com/office/powerpoint/2010/main" val="35901421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47A3841-4618-4E32-90A9-8D7CADEA9CE9}"/>
              </a:ext>
            </a:extLst>
          </p:cNvPr>
          <p:cNvSpPr>
            <a:spLocks noGrp="1"/>
          </p:cNvSpPr>
          <p:nvPr>
            <p:ph type="ctrTitle"/>
          </p:nvPr>
        </p:nvSpPr>
        <p:spPr/>
        <p:txBody>
          <a:bodyPr/>
          <a:lstStyle/>
          <a:p>
            <a:r>
              <a:rPr lang="en-US" dirty="0"/>
              <a:t>Evaluation of Alternatives </a:t>
            </a:r>
          </a:p>
        </p:txBody>
      </p:sp>
      <p:sp>
        <p:nvSpPr>
          <p:cNvPr id="4" name="Slide Number Placeholder 3">
            <a:extLst>
              <a:ext uri="{FF2B5EF4-FFF2-40B4-BE49-F238E27FC236}">
                <a16:creationId xmlns:a16="http://schemas.microsoft.com/office/drawing/2014/main" id="{B8AD092F-D19B-4366-802D-C34F18767B7C}"/>
              </a:ext>
            </a:extLst>
          </p:cNvPr>
          <p:cNvSpPr>
            <a:spLocks noGrp="1"/>
          </p:cNvSpPr>
          <p:nvPr>
            <p:ph type="sldNum" sz="quarter" idx="4294967295"/>
          </p:nvPr>
        </p:nvSpPr>
        <p:spPr>
          <a:xfrm>
            <a:off x="0" y="6308725"/>
            <a:ext cx="781050" cy="274638"/>
          </a:xfrm>
          <a:prstGeom prst="rect">
            <a:avLst/>
          </a:prstGeom>
        </p:spPr>
        <p:txBody>
          <a:bodyPr/>
          <a:lstStyle/>
          <a:p>
            <a:fld id="{9B3E39EC-4BE2-4DEA-81C0-4ABC0AAB4AC0}" type="slidenum">
              <a:rPr lang="en-AU" smtClean="0"/>
              <a:pPr/>
              <a:t>11</a:t>
            </a:fld>
            <a:endParaRPr lang="en-AU" dirty="0"/>
          </a:p>
        </p:txBody>
      </p:sp>
    </p:spTree>
    <p:extLst>
      <p:ext uri="{BB962C8B-B14F-4D97-AF65-F5344CB8AC3E}">
        <p14:creationId xmlns:p14="http://schemas.microsoft.com/office/powerpoint/2010/main" val="31435791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TextBox 77">
            <a:extLst>
              <a:ext uri="{FF2B5EF4-FFF2-40B4-BE49-F238E27FC236}">
                <a16:creationId xmlns:a16="http://schemas.microsoft.com/office/drawing/2014/main" id="{BC5013A1-26A8-4304-B852-C28B9CEAF14A}"/>
              </a:ext>
            </a:extLst>
          </p:cNvPr>
          <p:cNvSpPr txBox="1"/>
          <p:nvPr/>
        </p:nvSpPr>
        <p:spPr>
          <a:xfrm>
            <a:off x="9990514" y="1041152"/>
            <a:ext cx="2001584" cy="931645"/>
          </a:xfrm>
          <a:prstGeom prst="rect">
            <a:avLst/>
          </a:prstGeom>
          <a:solidFill>
            <a:schemeClr val="accent3">
              <a:lumMod val="75000"/>
            </a:schemeClr>
          </a:solidFill>
          <a:effectLst/>
        </p:spPr>
        <p:style>
          <a:lnRef idx="0">
            <a:schemeClr val="accent5"/>
          </a:lnRef>
          <a:fillRef idx="3">
            <a:schemeClr val="accent5"/>
          </a:fillRef>
          <a:effectRef idx="3">
            <a:schemeClr val="accent5"/>
          </a:effectRef>
          <a:fontRef idx="minor">
            <a:schemeClr val="lt1"/>
          </a:fontRef>
        </p:style>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FFFFFF"/>
                </a:solidFill>
                <a:effectLst/>
                <a:uLnTx/>
                <a:uFillTx/>
                <a:latin typeface="Arial"/>
                <a:ea typeface="+mn-ea"/>
                <a:cs typeface="+mn-cs"/>
              </a:rPr>
              <a:t>Most Impacts/ Least Benefits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srgbClr val="FFFFFF"/>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100" b="1" dirty="0">
              <a:solidFill>
                <a:srgbClr val="FFFFFF"/>
              </a:solidFill>
              <a:latin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srgbClr val="FFFFFF"/>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Arial"/>
                <a:ea typeface="+mn-ea"/>
                <a:cs typeface="+mn-cs"/>
              </a:rPr>
              <a:t>Least Preferred</a:t>
            </a:r>
          </a:p>
        </p:txBody>
      </p:sp>
      <p:sp>
        <p:nvSpPr>
          <p:cNvPr id="81" name="TextBox 80">
            <a:extLst>
              <a:ext uri="{FF2B5EF4-FFF2-40B4-BE49-F238E27FC236}">
                <a16:creationId xmlns:a16="http://schemas.microsoft.com/office/drawing/2014/main" id="{EA4388DF-3E31-449F-8A98-0376FFE93208}"/>
              </a:ext>
            </a:extLst>
          </p:cNvPr>
          <p:cNvSpPr txBox="1"/>
          <p:nvPr/>
        </p:nvSpPr>
        <p:spPr>
          <a:xfrm>
            <a:off x="9990514" y="1975556"/>
            <a:ext cx="2001584" cy="1109944"/>
          </a:xfrm>
          <a:prstGeom prst="rect">
            <a:avLst/>
          </a:prstGeom>
          <a:solidFill>
            <a:schemeClr val="accent4"/>
          </a:solidFill>
          <a:effectLst/>
        </p:spPr>
        <p:style>
          <a:lnRef idx="0">
            <a:schemeClr val="accent3"/>
          </a:lnRef>
          <a:fillRef idx="3">
            <a:schemeClr val="accent3"/>
          </a:fillRef>
          <a:effectRef idx="3">
            <a:schemeClr val="accent3"/>
          </a:effectRef>
          <a:fontRef idx="minor">
            <a:schemeClr val="lt1"/>
          </a:fontRef>
        </p:style>
        <p:txBody>
          <a:bodyPr wrap="square" rtlCol="0">
            <a:noAutofit/>
          </a:bodyPr>
          <a:lstStyle>
            <a:defPPr>
              <a:defRPr lang="en-US"/>
            </a:defPPr>
            <a:lvl1pP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chemeClr val="tx1"/>
                </a:solidFill>
                <a:effectLst/>
                <a:uLnTx/>
                <a:uFillTx/>
                <a:latin typeface="Arial"/>
                <a:ea typeface="+mn-ea"/>
                <a:cs typeface="+mn-cs"/>
              </a:rPr>
              <a:t>Moderate Impacts/ </a:t>
            </a:r>
            <a:br>
              <a:rPr kumimoji="0" lang="en-US" sz="1100" b="0" i="0" u="none" strike="noStrike" kern="1200" cap="none" spc="0" normalizeH="0" baseline="0" noProof="0" dirty="0">
                <a:ln>
                  <a:noFill/>
                </a:ln>
                <a:solidFill>
                  <a:schemeClr val="tx1"/>
                </a:solidFill>
                <a:effectLst/>
                <a:uLnTx/>
                <a:uFillTx/>
                <a:latin typeface="Arial"/>
                <a:ea typeface="+mn-ea"/>
                <a:cs typeface="+mn-cs"/>
              </a:rPr>
            </a:br>
            <a:r>
              <a:rPr kumimoji="0" lang="en-US" sz="1100" b="0" i="0" u="none" strike="noStrike" kern="1200" cap="none" spc="0" normalizeH="0" baseline="0" noProof="0" dirty="0">
                <a:ln>
                  <a:noFill/>
                </a:ln>
                <a:solidFill>
                  <a:schemeClr val="tx1"/>
                </a:solidFill>
                <a:effectLst/>
                <a:uLnTx/>
                <a:uFillTx/>
                <a:latin typeface="Arial"/>
                <a:ea typeface="+mn-ea"/>
                <a:cs typeface="+mn-cs"/>
              </a:rPr>
              <a:t>Moderate Benefits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schemeClr val="tx1"/>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100" b="1" dirty="0">
              <a:solidFill>
                <a:schemeClr val="tx1"/>
              </a:solidFill>
              <a:latin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schemeClr val="tx1"/>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chemeClr val="tx1"/>
                </a:solidFill>
                <a:effectLst/>
                <a:uLnTx/>
                <a:uFillTx/>
                <a:latin typeface="Arial"/>
                <a:ea typeface="+mn-ea"/>
                <a:cs typeface="+mn-cs"/>
              </a:rPr>
              <a:t>Moderately Preferred</a:t>
            </a:r>
          </a:p>
        </p:txBody>
      </p:sp>
      <p:sp>
        <p:nvSpPr>
          <p:cNvPr id="86" name="TextBox 85">
            <a:extLst>
              <a:ext uri="{FF2B5EF4-FFF2-40B4-BE49-F238E27FC236}">
                <a16:creationId xmlns:a16="http://schemas.microsoft.com/office/drawing/2014/main" id="{9F029E95-154D-4655-8C75-BDAACFC93E6A}"/>
              </a:ext>
            </a:extLst>
          </p:cNvPr>
          <p:cNvSpPr txBox="1"/>
          <p:nvPr/>
        </p:nvSpPr>
        <p:spPr>
          <a:xfrm>
            <a:off x="9990514" y="3083258"/>
            <a:ext cx="2001584" cy="931645"/>
          </a:xfrm>
          <a:prstGeom prst="rect">
            <a:avLst/>
          </a:prstGeom>
          <a:solidFill>
            <a:srgbClr val="03B14C"/>
          </a:solidFill>
          <a:effectLst/>
        </p:spPr>
        <p:style>
          <a:lnRef idx="0">
            <a:schemeClr val="accent2"/>
          </a:lnRef>
          <a:fillRef idx="3">
            <a:schemeClr val="accent2"/>
          </a:fillRef>
          <a:effectRef idx="3">
            <a:schemeClr val="accent2"/>
          </a:effectRef>
          <a:fontRef idx="minor">
            <a:schemeClr val="lt1"/>
          </a:fontRef>
        </p:style>
        <p:txBody>
          <a:bodyPr wrap="square" rtlCol="0">
            <a:noAutofit/>
          </a:bodyPr>
          <a:lstStyle>
            <a:defPPr>
              <a:defRPr lang="en-US"/>
            </a:defPPr>
            <a:lvl1pP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chemeClr val="bg1"/>
                </a:solidFill>
                <a:effectLst/>
                <a:uLnTx/>
                <a:uFillTx/>
                <a:latin typeface="Arial"/>
                <a:ea typeface="+mn-ea"/>
                <a:cs typeface="+mn-cs"/>
              </a:rPr>
              <a:t>Least Impacts/ Most Benefits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schemeClr val="bg1"/>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100" b="1" dirty="0">
              <a:solidFill>
                <a:schemeClr val="bg1"/>
              </a:solidFill>
              <a:latin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schemeClr val="bg1"/>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chemeClr val="bg1"/>
                </a:solidFill>
                <a:effectLst/>
                <a:uLnTx/>
                <a:uFillTx/>
                <a:latin typeface="Arial"/>
                <a:ea typeface="+mn-ea"/>
                <a:cs typeface="+mn-cs"/>
              </a:rPr>
              <a:t>Most Preferred</a:t>
            </a:r>
          </a:p>
        </p:txBody>
      </p:sp>
      <p:sp>
        <p:nvSpPr>
          <p:cNvPr id="57" name="Title 9">
            <a:extLst>
              <a:ext uri="{FF2B5EF4-FFF2-40B4-BE49-F238E27FC236}">
                <a16:creationId xmlns:a16="http://schemas.microsoft.com/office/drawing/2014/main" id="{140B8EE1-C162-4085-8F78-B3A4778CCB4B}"/>
              </a:ext>
            </a:extLst>
          </p:cNvPr>
          <p:cNvSpPr>
            <a:spLocks noGrp="1"/>
          </p:cNvSpPr>
          <p:nvPr>
            <p:ph type="title"/>
          </p:nvPr>
        </p:nvSpPr>
        <p:spPr>
          <a:xfrm>
            <a:off x="320040" y="486795"/>
            <a:ext cx="11521440" cy="640080"/>
          </a:xfrm>
        </p:spPr>
        <p:txBody>
          <a:bodyPr/>
          <a:lstStyle/>
          <a:p>
            <a:r>
              <a:rPr lang="en-US" dirty="0"/>
              <a:t>Evaluation of Alternatives</a:t>
            </a:r>
          </a:p>
        </p:txBody>
      </p:sp>
      <p:graphicFrame>
        <p:nvGraphicFramePr>
          <p:cNvPr id="58" name="Table 7">
            <a:extLst>
              <a:ext uri="{FF2B5EF4-FFF2-40B4-BE49-F238E27FC236}">
                <a16:creationId xmlns:a16="http://schemas.microsoft.com/office/drawing/2014/main" id="{DB1AED62-B48D-439F-9C18-0F9CD7EF4CFD}"/>
              </a:ext>
            </a:extLst>
          </p:cNvPr>
          <p:cNvGraphicFramePr>
            <a:graphicFrameLocks/>
          </p:cNvGraphicFramePr>
          <p:nvPr>
            <p:extLst>
              <p:ext uri="{D42A27DB-BD31-4B8C-83A1-F6EECF244321}">
                <p14:modId xmlns:p14="http://schemas.microsoft.com/office/powerpoint/2010/main" val="971682659"/>
              </p:ext>
            </p:extLst>
          </p:nvPr>
        </p:nvGraphicFramePr>
        <p:xfrm>
          <a:off x="848404" y="1041152"/>
          <a:ext cx="9018407" cy="5181600"/>
        </p:xfrm>
        <a:graphic>
          <a:graphicData uri="http://schemas.openxmlformats.org/drawingml/2006/table">
            <a:tbl>
              <a:tblPr firstRow="1" bandRow="1">
                <a:tableStyleId>{5A111915-BE36-4E01-A7E5-04B1672EAD32}</a:tableStyleId>
              </a:tblPr>
              <a:tblGrid>
                <a:gridCol w="1372282">
                  <a:extLst>
                    <a:ext uri="{9D8B030D-6E8A-4147-A177-3AD203B41FA5}">
                      <a16:colId xmlns:a16="http://schemas.microsoft.com/office/drawing/2014/main" val="2452361258"/>
                    </a:ext>
                  </a:extLst>
                </a:gridCol>
                <a:gridCol w="3918857">
                  <a:extLst>
                    <a:ext uri="{9D8B030D-6E8A-4147-A177-3AD203B41FA5}">
                      <a16:colId xmlns:a16="http://schemas.microsoft.com/office/drawing/2014/main" val="2046894985"/>
                    </a:ext>
                  </a:extLst>
                </a:gridCol>
                <a:gridCol w="931817">
                  <a:extLst>
                    <a:ext uri="{9D8B030D-6E8A-4147-A177-3AD203B41FA5}">
                      <a16:colId xmlns:a16="http://schemas.microsoft.com/office/drawing/2014/main" val="1309593348"/>
                    </a:ext>
                  </a:extLst>
                </a:gridCol>
                <a:gridCol w="931817">
                  <a:extLst>
                    <a:ext uri="{9D8B030D-6E8A-4147-A177-3AD203B41FA5}">
                      <a16:colId xmlns:a16="http://schemas.microsoft.com/office/drawing/2014/main" val="1095825245"/>
                    </a:ext>
                  </a:extLst>
                </a:gridCol>
                <a:gridCol w="931817">
                  <a:extLst>
                    <a:ext uri="{9D8B030D-6E8A-4147-A177-3AD203B41FA5}">
                      <a16:colId xmlns:a16="http://schemas.microsoft.com/office/drawing/2014/main" val="1682680005"/>
                    </a:ext>
                  </a:extLst>
                </a:gridCol>
                <a:gridCol w="931817">
                  <a:extLst>
                    <a:ext uri="{9D8B030D-6E8A-4147-A177-3AD203B41FA5}">
                      <a16:colId xmlns:a16="http://schemas.microsoft.com/office/drawing/2014/main" val="3374461373"/>
                    </a:ext>
                  </a:extLst>
                </a:gridCol>
              </a:tblGrid>
              <a:tr h="500141">
                <a:tc>
                  <a:txBody>
                    <a:bodyPr/>
                    <a:lstStyle/>
                    <a:p>
                      <a:r>
                        <a:rPr lang="en-US" sz="1300" dirty="0"/>
                        <a:t>Category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dirty="0"/>
                        <a:t>Evaluation Criteria</a:t>
                      </a:r>
                    </a:p>
                    <a:p>
                      <a:endParaRPr lang="en-US" sz="13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dirty="0"/>
                        <a:t>Etobicoke Creek</a:t>
                      </a:r>
                    </a:p>
                    <a:p>
                      <a:endParaRPr lang="en-US" sz="1300" dirty="0"/>
                    </a:p>
                  </a:txBody>
                  <a:tcPr/>
                </a:tc>
                <a:tc>
                  <a:txBody>
                    <a:bodyPr/>
                    <a:lstStyle/>
                    <a:p>
                      <a:r>
                        <a:rPr lang="en-US" sz="1300" dirty="0"/>
                        <a:t>CAA Lands</a:t>
                      </a:r>
                    </a:p>
                  </a:txBody>
                  <a:tcPr/>
                </a:tc>
                <a:tc>
                  <a:txBody>
                    <a:bodyPr/>
                    <a:lstStyle/>
                    <a:p>
                      <a:r>
                        <a:rPr lang="en-US" sz="1300" dirty="0"/>
                        <a:t>Kennedy Road</a:t>
                      </a:r>
                    </a:p>
                  </a:txBody>
                  <a:tcPr/>
                </a:tc>
                <a:tc>
                  <a:txBody>
                    <a:bodyPr/>
                    <a:lstStyle/>
                    <a:p>
                      <a:r>
                        <a:rPr lang="en-US" sz="1300" dirty="0"/>
                        <a:t>Deep Trunk</a:t>
                      </a:r>
                    </a:p>
                  </a:txBody>
                  <a:tcPr/>
                </a:tc>
                <a:extLst>
                  <a:ext uri="{0D108BD9-81ED-4DB2-BD59-A6C34878D82A}">
                    <a16:rowId xmlns:a16="http://schemas.microsoft.com/office/drawing/2014/main" val="3623542898"/>
                  </a:ext>
                </a:extLst>
              </a:tr>
              <a:tr h="1588158">
                <a:tc>
                  <a:txBody>
                    <a:bodyPr/>
                    <a:lstStyle/>
                    <a:p>
                      <a:r>
                        <a:rPr lang="en-US" sz="1300" dirty="0"/>
                        <a:t>Technical Considerations</a:t>
                      </a:r>
                    </a:p>
                  </a:txBody>
                  <a:tcPr/>
                </a:tc>
                <a:tc>
                  <a:txBody>
                    <a:bodyPr/>
                    <a:lstStyle/>
                    <a:p>
                      <a:pPr marL="285750" indent="-285750">
                        <a:buFont typeface="Arial" panose="020B0604020202020204" pitchFamily="34" charset="0"/>
                        <a:buChar char="•"/>
                      </a:pPr>
                      <a:r>
                        <a:rPr lang="en-US" sz="1300" dirty="0"/>
                        <a:t>Implementation Feasibility </a:t>
                      </a:r>
                    </a:p>
                    <a:p>
                      <a:pPr marL="285750" indent="-285750">
                        <a:buFont typeface="Arial" panose="020B0604020202020204" pitchFamily="34" charset="0"/>
                        <a:buChar char="•"/>
                      </a:pPr>
                      <a:r>
                        <a:rPr lang="en-US" sz="1300" dirty="0"/>
                        <a:t>Permits and Approvals</a:t>
                      </a:r>
                    </a:p>
                    <a:p>
                      <a:pPr marL="285750" indent="-285750">
                        <a:buFont typeface="Arial" panose="020B0604020202020204" pitchFamily="34" charset="0"/>
                        <a:buChar char="•"/>
                      </a:pPr>
                      <a:r>
                        <a:rPr lang="en-US" sz="1300" dirty="0"/>
                        <a:t>Reliability</a:t>
                      </a:r>
                    </a:p>
                    <a:p>
                      <a:pPr marL="285750" indent="-285750">
                        <a:buFont typeface="Arial" panose="020B0604020202020204" pitchFamily="34" charset="0"/>
                        <a:buChar char="•"/>
                      </a:pPr>
                      <a:r>
                        <a:rPr lang="en-US" sz="1300" dirty="0"/>
                        <a:t>Effectiveness </a:t>
                      </a:r>
                    </a:p>
                    <a:p>
                      <a:pPr marL="285750" indent="-285750">
                        <a:buFont typeface="Arial" panose="020B0604020202020204" pitchFamily="34" charset="0"/>
                        <a:buChar char="•"/>
                      </a:pPr>
                      <a:r>
                        <a:rPr lang="en-US" sz="1300" dirty="0"/>
                        <a:t>Compatibility with Existing Infrastructure </a:t>
                      </a:r>
                    </a:p>
                    <a:p>
                      <a:pPr marL="285750" indent="-285750">
                        <a:buFont typeface="Arial" panose="020B0604020202020204" pitchFamily="34" charset="0"/>
                        <a:buChar char="•"/>
                      </a:pPr>
                      <a:r>
                        <a:rPr lang="en-US" sz="1300" dirty="0"/>
                        <a:t>Maximize Lifecyle Investment</a:t>
                      </a:r>
                    </a:p>
                    <a:p>
                      <a:pPr marL="285750" indent="-285750">
                        <a:buFont typeface="Arial" panose="020B0604020202020204" pitchFamily="34" charset="0"/>
                        <a:buChar char="•"/>
                      </a:pPr>
                      <a:r>
                        <a:rPr lang="en-US" sz="1300" dirty="0"/>
                        <a:t>Flexibility</a:t>
                      </a:r>
                    </a:p>
                    <a:p>
                      <a:pPr marL="285750" indent="-285750">
                        <a:buFont typeface="Arial" panose="020B0604020202020204" pitchFamily="34" charset="0"/>
                        <a:buChar char="•"/>
                      </a:pPr>
                      <a:r>
                        <a:rPr lang="en-US" sz="1300" dirty="0"/>
                        <a:t>Operational Accessibility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solidFill>
                            <a:schemeClr val="accent3">
                              <a:lumMod val="75000"/>
                            </a:schemeClr>
                          </a:solidFill>
                          <a:effectLst/>
                          <a:uLnTx/>
                          <a:uFillTx/>
                          <a:latin typeface="Arial"/>
                          <a:ea typeface="+mn-ea"/>
                          <a:cs typeface="+mn-cs"/>
                        </a:rPr>
                        <a:t>Most Impacts/ Least Benefits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solidFill>
                            <a:schemeClr val="accent3">
                              <a:lumMod val="75000"/>
                            </a:schemeClr>
                          </a:solidFill>
                          <a:effectLst/>
                          <a:uLnTx/>
                          <a:uFillTx/>
                          <a:latin typeface="Arial"/>
                          <a:ea typeface="+mn-ea"/>
                          <a:cs typeface="+mn-cs"/>
                        </a:rPr>
                        <a:t>Least Preferred</a:t>
                      </a:r>
                    </a:p>
                    <a:p>
                      <a:endParaRPr lang="en-US" sz="500" dirty="0">
                        <a:solidFill>
                          <a:schemeClr val="accent3">
                            <a:lumMod val="75000"/>
                          </a:schemeClr>
                        </a:solidFill>
                      </a:endParaRPr>
                    </a:p>
                  </a:txBody>
                  <a:tcPr>
                    <a:solidFill>
                      <a:schemeClr val="accent3">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solidFill>
                            <a:schemeClr val="accent4"/>
                          </a:solidFill>
                          <a:effectLst/>
                          <a:uLnTx/>
                          <a:uFillTx/>
                          <a:latin typeface="Arial"/>
                          <a:ea typeface="+mn-ea"/>
                          <a:cs typeface="+mn-cs"/>
                        </a:rPr>
                        <a:t>Moderate Impacts/ Moderate Benefits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solidFill>
                            <a:schemeClr val="accent4"/>
                          </a:solidFill>
                          <a:effectLst/>
                          <a:uLnTx/>
                          <a:uFillTx/>
                          <a:latin typeface="Arial"/>
                          <a:ea typeface="+mn-ea"/>
                          <a:cs typeface="+mn-cs"/>
                        </a:rPr>
                        <a:t>Moderately Preferred</a:t>
                      </a:r>
                    </a:p>
                  </a:txBody>
                  <a:tcP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solidFill>
                            <a:schemeClr val="accent4"/>
                          </a:solidFill>
                          <a:effectLst/>
                          <a:uLnTx/>
                          <a:uFillTx/>
                          <a:latin typeface="Arial"/>
                          <a:ea typeface="+mn-ea"/>
                          <a:cs typeface="+mn-cs"/>
                        </a:rPr>
                        <a:t>Moderate Impacts/ Moderate Benefits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solidFill>
                            <a:schemeClr val="accent4"/>
                          </a:solidFill>
                          <a:effectLst/>
                          <a:uLnTx/>
                          <a:uFillTx/>
                          <a:latin typeface="Arial"/>
                          <a:ea typeface="+mn-ea"/>
                          <a:cs typeface="+mn-cs"/>
                        </a:rPr>
                        <a:t>Moderately Preferred</a:t>
                      </a:r>
                    </a:p>
                    <a:p>
                      <a:endParaRPr lang="en-US" sz="500" dirty="0">
                        <a:solidFill>
                          <a:schemeClr val="accent4"/>
                        </a:solidFill>
                      </a:endParaRPr>
                    </a:p>
                  </a:txBody>
                  <a:tcP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solidFill>
                            <a:srgbClr val="03B14C"/>
                          </a:solidFill>
                          <a:effectLst/>
                          <a:uLnTx/>
                          <a:uFillTx/>
                          <a:latin typeface="Arial"/>
                          <a:ea typeface="+mn-ea"/>
                          <a:cs typeface="+mn-cs"/>
                        </a:rPr>
                        <a:t>Least Impacts/ Most Benefits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srgbClr val="03B14C"/>
                          </a:solidFill>
                          <a:effectLst/>
                          <a:uLnTx/>
                          <a:uFillTx/>
                          <a:latin typeface="Arial"/>
                          <a:ea typeface="+mn-ea"/>
                          <a:cs typeface="+mn-cs"/>
                        </a:rPr>
                        <a:t>Most Preferred</a:t>
                      </a:r>
                    </a:p>
                    <a:p>
                      <a:endParaRPr lang="en-US" sz="500" dirty="0"/>
                    </a:p>
                  </a:txBody>
                  <a:tcPr>
                    <a:solidFill>
                      <a:srgbClr val="03B14C"/>
                    </a:solidFill>
                  </a:tcPr>
                </a:tc>
                <a:extLst>
                  <a:ext uri="{0D108BD9-81ED-4DB2-BD59-A6C34878D82A}">
                    <a16:rowId xmlns:a16="http://schemas.microsoft.com/office/drawing/2014/main" val="3735138285"/>
                  </a:ext>
                </a:extLst>
              </a:tr>
              <a:tr h="1061991">
                <a:tc>
                  <a:txBody>
                    <a:bodyPr/>
                    <a:lstStyle/>
                    <a:p>
                      <a:r>
                        <a:rPr lang="en-US" sz="1300" dirty="0"/>
                        <a:t>Natural Environment</a:t>
                      </a:r>
                    </a:p>
                  </a:txBody>
                  <a:tcPr/>
                </a:tc>
                <a:tc>
                  <a:txBody>
                    <a:bodyPr/>
                    <a:lstStyle/>
                    <a:p>
                      <a:pPr marL="285750" indent="-285750">
                        <a:buFont typeface="Arial" panose="020B0604020202020204" pitchFamily="34" charset="0"/>
                        <a:buChar char="•"/>
                      </a:pPr>
                      <a:r>
                        <a:rPr lang="en-US" sz="1300" dirty="0"/>
                        <a:t>Terrestrial Systems</a:t>
                      </a:r>
                    </a:p>
                    <a:p>
                      <a:pPr marL="285750" indent="-285750">
                        <a:buFont typeface="Arial" panose="020B0604020202020204" pitchFamily="34" charset="0"/>
                        <a:buChar char="•"/>
                      </a:pPr>
                      <a:r>
                        <a:rPr lang="en-US" sz="1300" dirty="0"/>
                        <a:t>Aquatic Systems </a:t>
                      </a:r>
                    </a:p>
                    <a:p>
                      <a:pPr marL="285750" indent="-285750">
                        <a:buFont typeface="Arial" panose="020B0604020202020204" pitchFamily="34" charset="0"/>
                        <a:buChar char="•"/>
                      </a:pPr>
                      <a:r>
                        <a:rPr lang="en-US" sz="1300" dirty="0"/>
                        <a:t>Soil Contamination</a:t>
                      </a:r>
                    </a:p>
                    <a:p>
                      <a:pPr marL="285750" indent="-285750">
                        <a:buFont typeface="Arial" panose="020B0604020202020204" pitchFamily="34" charset="0"/>
                        <a:buChar char="•"/>
                      </a:pPr>
                      <a:r>
                        <a:rPr lang="en-US" sz="1300" dirty="0"/>
                        <a:t>Hydrogeology and Surface and Groundwater</a:t>
                      </a:r>
                    </a:p>
                    <a:p>
                      <a:pPr marL="285750" indent="-285750">
                        <a:buFont typeface="Arial" panose="020B0604020202020204" pitchFamily="34" charset="0"/>
                        <a:buChar char="•"/>
                      </a:pPr>
                      <a:r>
                        <a:rPr lang="en-US" sz="1300" dirty="0"/>
                        <a:t>Soil, Bedrock and Geology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solidFill>
                            <a:schemeClr val="accent3">
                              <a:lumMod val="75000"/>
                            </a:schemeClr>
                          </a:solidFill>
                          <a:effectLst/>
                          <a:uLnTx/>
                          <a:uFillTx/>
                          <a:latin typeface="Arial"/>
                          <a:ea typeface="+mn-ea"/>
                          <a:cs typeface="+mn-cs"/>
                        </a:rPr>
                        <a:t>Most Impacts/ Least Benefits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solidFill>
                            <a:schemeClr val="accent3">
                              <a:lumMod val="75000"/>
                            </a:schemeClr>
                          </a:solidFill>
                          <a:effectLst/>
                          <a:uLnTx/>
                          <a:uFillTx/>
                          <a:latin typeface="Arial"/>
                          <a:ea typeface="+mn-ea"/>
                          <a:cs typeface="+mn-cs"/>
                        </a:rPr>
                        <a:t>Least Preferred</a:t>
                      </a:r>
                    </a:p>
                    <a:p>
                      <a:endParaRPr lang="en-US" sz="500" dirty="0">
                        <a:solidFill>
                          <a:schemeClr val="accent3">
                            <a:lumMod val="75000"/>
                          </a:schemeClr>
                        </a:solidFill>
                      </a:endParaRPr>
                    </a:p>
                  </a:txBody>
                  <a:tcPr>
                    <a:solidFill>
                      <a:schemeClr val="accent3">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solidFill>
                            <a:schemeClr val="accent4"/>
                          </a:solidFill>
                          <a:effectLst/>
                          <a:uLnTx/>
                          <a:uFillTx/>
                          <a:latin typeface="Arial"/>
                          <a:ea typeface="+mn-ea"/>
                          <a:cs typeface="+mn-cs"/>
                        </a:rPr>
                        <a:t>Moderate Impacts/ Moderate Benefits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dirty="0">
                        <a:ln>
                          <a:noFill/>
                        </a:ln>
                        <a:solidFill>
                          <a:schemeClr val="bg1">
                            <a:lumMod val="75000"/>
                          </a:schemeClr>
                        </a:solidFill>
                        <a:effectLst/>
                        <a:uLnTx/>
                        <a:uFillTx/>
                        <a:latin typeface="Arial"/>
                        <a:ea typeface="+mn-ea"/>
                        <a:cs typeface="+mn-cs"/>
                      </a:endParaRPr>
                    </a:p>
                  </a:txBody>
                  <a:tcP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solidFill>
                            <a:srgbClr val="03B14C"/>
                          </a:solidFill>
                          <a:effectLst/>
                          <a:uLnTx/>
                          <a:uFillTx/>
                          <a:latin typeface="Arial"/>
                          <a:ea typeface="+mn-ea"/>
                          <a:cs typeface="+mn-cs"/>
                        </a:rPr>
                        <a:t>Least Impacts/ Most Benefits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srgbClr val="03B14C"/>
                          </a:solidFill>
                          <a:effectLst/>
                          <a:uLnTx/>
                          <a:uFillTx/>
                          <a:latin typeface="Arial"/>
                          <a:ea typeface="+mn-ea"/>
                          <a:cs typeface="+mn-cs"/>
                        </a:rPr>
                        <a:t>Most Preferred</a:t>
                      </a:r>
                    </a:p>
                    <a:p>
                      <a:endParaRPr lang="en-US" sz="500" dirty="0"/>
                    </a:p>
                  </a:txBody>
                  <a:tcPr>
                    <a:solidFill>
                      <a:srgbClr val="03B14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solidFill>
                            <a:schemeClr val="accent4"/>
                          </a:solidFill>
                          <a:effectLst/>
                          <a:uLnTx/>
                          <a:uFillTx/>
                          <a:latin typeface="Arial"/>
                          <a:ea typeface="+mn-ea"/>
                          <a:cs typeface="+mn-cs"/>
                        </a:rPr>
                        <a:t>Moderate Impacts/ Moderate Benefits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solidFill>
                            <a:schemeClr val="accent4"/>
                          </a:solidFill>
                          <a:effectLst/>
                          <a:uLnTx/>
                          <a:uFillTx/>
                          <a:latin typeface="Arial"/>
                          <a:ea typeface="+mn-ea"/>
                          <a:cs typeface="+mn-cs"/>
                        </a:rPr>
                        <a:t>Moderately Preferred</a:t>
                      </a:r>
                    </a:p>
                    <a:p>
                      <a:endParaRPr lang="en-US" sz="500" dirty="0"/>
                    </a:p>
                  </a:txBody>
                  <a:tcPr>
                    <a:solidFill>
                      <a:schemeClr val="accent4"/>
                    </a:solidFill>
                  </a:tcPr>
                </a:tc>
                <a:extLst>
                  <a:ext uri="{0D108BD9-81ED-4DB2-BD59-A6C34878D82A}">
                    <a16:rowId xmlns:a16="http://schemas.microsoft.com/office/drawing/2014/main" val="1983779470"/>
                  </a:ext>
                </a:extLst>
              </a:tr>
              <a:tr h="502306">
                <a:tc>
                  <a:txBody>
                    <a:bodyPr/>
                    <a:lstStyle/>
                    <a:p>
                      <a:r>
                        <a:rPr lang="en-US" sz="1300" dirty="0"/>
                        <a:t>Socio-Cultural Environment</a:t>
                      </a:r>
                    </a:p>
                  </a:txBody>
                  <a:tcPr/>
                </a:tc>
                <a:tc>
                  <a:txBody>
                    <a:bodyPr/>
                    <a:lstStyle/>
                    <a:p>
                      <a:pPr marL="285750" indent="-285750">
                        <a:buFont typeface="Arial" panose="020B0604020202020204" pitchFamily="34" charset="0"/>
                        <a:buChar char="•"/>
                      </a:pPr>
                      <a:r>
                        <a:rPr lang="en-US" sz="1300" dirty="0"/>
                        <a:t>Recreational Land Uses and Visual Landscape</a:t>
                      </a:r>
                    </a:p>
                    <a:p>
                      <a:pPr marL="285750" indent="-285750">
                        <a:buFont typeface="Arial" panose="020B0604020202020204" pitchFamily="34" charset="0"/>
                        <a:buChar char="•"/>
                      </a:pPr>
                      <a:r>
                        <a:rPr lang="en-US" sz="1300" dirty="0"/>
                        <a:t>Future Planning Policies/Initiatives</a:t>
                      </a:r>
                    </a:p>
                    <a:p>
                      <a:pPr marL="285750" indent="-285750">
                        <a:buFont typeface="Arial" panose="020B0604020202020204" pitchFamily="34" charset="0"/>
                        <a:buChar char="•"/>
                      </a:pPr>
                      <a:r>
                        <a:rPr lang="en-US" sz="1300" dirty="0"/>
                        <a:t>Disruption During Construction </a:t>
                      </a:r>
                    </a:p>
                    <a:p>
                      <a:pPr marL="285750" indent="-285750">
                        <a:buFont typeface="Arial" panose="020B0604020202020204" pitchFamily="34" charset="0"/>
                        <a:buChar char="•"/>
                      </a:pPr>
                      <a:r>
                        <a:rPr lang="en-US" sz="1300" dirty="0"/>
                        <a:t>Archaeological and Cultural Resources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solidFill>
                            <a:schemeClr val="accent4"/>
                          </a:solidFill>
                          <a:effectLst/>
                          <a:uLnTx/>
                          <a:uFillTx/>
                          <a:latin typeface="Arial"/>
                          <a:ea typeface="+mn-ea"/>
                          <a:cs typeface="+mn-cs"/>
                        </a:rPr>
                        <a:t>Moderate Impacts/ Moderate Benefits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solidFill>
                            <a:schemeClr val="accent4"/>
                          </a:solidFill>
                          <a:effectLst/>
                          <a:uLnTx/>
                          <a:uFillTx/>
                          <a:latin typeface="Arial"/>
                          <a:ea typeface="+mn-ea"/>
                          <a:cs typeface="+mn-cs"/>
                        </a:rPr>
                        <a:t>Moderately Preferred</a:t>
                      </a:r>
                    </a:p>
                  </a:txBody>
                  <a:tcP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solidFill>
                            <a:schemeClr val="accent3">
                              <a:lumMod val="75000"/>
                            </a:schemeClr>
                          </a:solidFill>
                          <a:effectLst/>
                          <a:uLnTx/>
                          <a:uFillTx/>
                          <a:latin typeface="Arial"/>
                          <a:ea typeface="+mn-ea"/>
                          <a:cs typeface="+mn-cs"/>
                        </a:rPr>
                        <a:t>Most Impacts/ Least Benefits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solidFill>
                            <a:schemeClr val="accent3">
                              <a:lumMod val="75000"/>
                            </a:schemeClr>
                          </a:solidFill>
                          <a:effectLst/>
                          <a:uLnTx/>
                          <a:uFillTx/>
                          <a:latin typeface="Arial"/>
                          <a:ea typeface="+mn-ea"/>
                          <a:cs typeface="+mn-cs"/>
                        </a:rPr>
                        <a:t>Least Preferred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dirty="0">
                        <a:ln>
                          <a:noFill/>
                        </a:ln>
                        <a:solidFill>
                          <a:schemeClr val="accent3">
                            <a:lumMod val="75000"/>
                          </a:schemeClr>
                        </a:solidFill>
                        <a:effectLst/>
                        <a:uLnTx/>
                        <a:uFillTx/>
                        <a:latin typeface="Arial"/>
                        <a:ea typeface="+mn-ea"/>
                        <a:cs typeface="+mn-cs"/>
                      </a:endParaRPr>
                    </a:p>
                  </a:txBody>
                  <a:tcPr>
                    <a:solidFill>
                      <a:schemeClr val="accent3">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solidFill>
                            <a:schemeClr val="accent4"/>
                          </a:solidFill>
                          <a:effectLst/>
                          <a:uLnTx/>
                          <a:uFillTx/>
                          <a:latin typeface="Arial"/>
                          <a:ea typeface="+mn-ea"/>
                          <a:cs typeface="+mn-cs"/>
                        </a:rPr>
                        <a:t>Moderate Impacts/ Moderate Benefits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solidFill>
                            <a:schemeClr val="accent4"/>
                          </a:solidFill>
                          <a:effectLst/>
                          <a:uLnTx/>
                          <a:uFillTx/>
                          <a:latin typeface="Arial"/>
                          <a:ea typeface="+mn-ea"/>
                          <a:cs typeface="+mn-cs"/>
                        </a:rPr>
                        <a:t>Moderately Preferred</a:t>
                      </a:r>
                    </a:p>
                  </a:txBody>
                  <a:tcP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solidFill>
                            <a:srgbClr val="03B14C"/>
                          </a:solidFill>
                          <a:effectLst/>
                          <a:uLnTx/>
                          <a:uFillTx/>
                          <a:latin typeface="Arial"/>
                          <a:ea typeface="+mn-ea"/>
                          <a:cs typeface="+mn-cs"/>
                        </a:rPr>
                        <a:t>Least Impacts/ Most Benefits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solidFill>
                            <a:srgbClr val="03B14C"/>
                          </a:solidFill>
                          <a:effectLst/>
                          <a:uLnTx/>
                          <a:uFillTx/>
                          <a:latin typeface="Arial"/>
                          <a:ea typeface="+mn-ea"/>
                          <a:cs typeface="+mn-cs"/>
                        </a:rPr>
                        <a:t>Most Preferred</a:t>
                      </a:r>
                    </a:p>
                    <a:p>
                      <a:endParaRPr lang="en-US" sz="500" dirty="0">
                        <a:solidFill>
                          <a:schemeClr val="bg1">
                            <a:lumMod val="75000"/>
                          </a:schemeClr>
                        </a:solidFill>
                      </a:endParaRPr>
                    </a:p>
                  </a:txBody>
                  <a:tcPr>
                    <a:solidFill>
                      <a:srgbClr val="03B14C"/>
                    </a:solidFill>
                  </a:tcPr>
                </a:tc>
                <a:extLst>
                  <a:ext uri="{0D108BD9-81ED-4DB2-BD59-A6C34878D82A}">
                    <a16:rowId xmlns:a16="http://schemas.microsoft.com/office/drawing/2014/main" val="424710493"/>
                  </a:ext>
                </a:extLst>
              </a:tr>
              <a:tr h="253374">
                <a:tc>
                  <a:txBody>
                    <a:bodyPr/>
                    <a:lstStyle/>
                    <a:p>
                      <a:r>
                        <a:rPr lang="en-US" sz="1300" dirty="0"/>
                        <a:t>Economic Factors</a:t>
                      </a:r>
                    </a:p>
                  </a:txBody>
                  <a:tcPr/>
                </a:tc>
                <a:tc>
                  <a:txBody>
                    <a:bodyPr/>
                    <a:lstStyle/>
                    <a:p>
                      <a:pPr marL="285750" indent="-285750">
                        <a:buFont typeface="Arial" panose="020B0604020202020204" pitchFamily="34" charset="0"/>
                        <a:buChar char="•"/>
                      </a:pPr>
                      <a:r>
                        <a:rPr lang="en-US" sz="1300" dirty="0"/>
                        <a:t>Capital Cost</a:t>
                      </a:r>
                    </a:p>
                    <a:p>
                      <a:pPr marL="285750" indent="-285750">
                        <a:buFont typeface="Arial" panose="020B0604020202020204" pitchFamily="34" charset="0"/>
                        <a:buChar char="•"/>
                      </a:pPr>
                      <a:r>
                        <a:rPr lang="en-US" sz="1300" dirty="0"/>
                        <a:t>Operation and Maintenance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solidFill>
                            <a:srgbClr val="03B14C"/>
                          </a:solidFill>
                          <a:effectLst/>
                          <a:uLnTx/>
                          <a:uFillTx/>
                          <a:latin typeface="Arial"/>
                          <a:ea typeface="+mn-ea"/>
                          <a:cs typeface="+mn-cs"/>
                        </a:rPr>
                        <a:t>Least Impacts/ Most Benefits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solidFill>
                            <a:srgbClr val="03B14C"/>
                          </a:solidFill>
                          <a:effectLst/>
                          <a:uLnTx/>
                          <a:uFillTx/>
                          <a:latin typeface="Arial"/>
                          <a:ea typeface="+mn-ea"/>
                          <a:cs typeface="+mn-cs"/>
                        </a:rPr>
                        <a:t>Most Preferred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dirty="0">
                        <a:ln>
                          <a:noFill/>
                        </a:ln>
                        <a:solidFill>
                          <a:srgbClr val="5AE6FF"/>
                        </a:solidFill>
                        <a:effectLst/>
                        <a:uLnTx/>
                        <a:uFillTx/>
                        <a:latin typeface="Arial"/>
                        <a:ea typeface="+mn-ea"/>
                        <a:cs typeface="+mn-cs"/>
                      </a:endParaRPr>
                    </a:p>
                  </a:txBody>
                  <a:tcPr>
                    <a:solidFill>
                      <a:srgbClr val="03B14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solidFill>
                            <a:schemeClr val="accent4"/>
                          </a:solidFill>
                          <a:effectLst/>
                          <a:uLnTx/>
                          <a:uFillTx/>
                          <a:latin typeface="Arial"/>
                          <a:ea typeface="+mn-ea"/>
                          <a:cs typeface="+mn-cs"/>
                        </a:rPr>
                        <a:t>Moderate Impacts/ Moderate Benefits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solidFill>
                            <a:schemeClr val="accent4"/>
                          </a:solidFill>
                          <a:effectLst/>
                          <a:uLnTx/>
                          <a:uFillTx/>
                          <a:latin typeface="Arial"/>
                          <a:ea typeface="+mn-ea"/>
                          <a:cs typeface="+mn-cs"/>
                        </a:rPr>
                        <a:t>Moderately Preferred</a:t>
                      </a:r>
                    </a:p>
                  </a:txBody>
                  <a:tcP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solidFill>
                            <a:schemeClr val="accent3">
                              <a:lumMod val="75000"/>
                            </a:schemeClr>
                          </a:solidFill>
                          <a:effectLst/>
                          <a:uLnTx/>
                          <a:uFillTx/>
                          <a:latin typeface="Arial"/>
                          <a:ea typeface="+mn-ea"/>
                          <a:cs typeface="+mn-cs"/>
                        </a:rPr>
                        <a:t>Most Impacts/ Least Benefits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solidFill>
                            <a:schemeClr val="accent3">
                              <a:lumMod val="75000"/>
                            </a:schemeClr>
                          </a:solidFill>
                          <a:effectLst/>
                          <a:uLnTx/>
                          <a:uFillTx/>
                          <a:latin typeface="Arial"/>
                          <a:ea typeface="+mn-ea"/>
                          <a:cs typeface="+mn-cs"/>
                        </a:rPr>
                        <a:t>Least Preferred</a:t>
                      </a:r>
                    </a:p>
                    <a:p>
                      <a:endParaRPr lang="en-US" sz="500" dirty="0">
                        <a:solidFill>
                          <a:schemeClr val="bg1">
                            <a:lumMod val="75000"/>
                          </a:schemeClr>
                        </a:solidFill>
                      </a:endParaRPr>
                    </a:p>
                  </a:txBody>
                  <a:tcPr>
                    <a:solidFill>
                      <a:schemeClr val="accent3">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solidFill>
                            <a:schemeClr val="accent4"/>
                          </a:solidFill>
                          <a:effectLst/>
                          <a:uLnTx/>
                          <a:uFillTx/>
                          <a:latin typeface="Arial"/>
                          <a:ea typeface="+mn-ea"/>
                          <a:cs typeface="+mn-cs"/>
                        </a:rPr>
                        <a:t>Moderate Impacts/ Moderate Benefits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solidFill>
                            <a:schemeClr val="accent4"/>
                          </a:solidFill>
                          <a:effectLst/>
                          <a:uLnTx/>
                          <a:uFillTx/>
                          <a:latin typeface="Arial"/>
                          <a:ea typeface="+mn-ea"/>
                          <a:cs typeface="+mn-cs"/>
                        </a:rPr>
                        <a:t>Moderately Preferre</a:t>
                      </a:r>
                      <a:r>
                        <a:rPr kumimoji="0" lang="en-US" sz="500" b="0" i="0" u="none" strike="noStrike" kern="1200" cap="none" spc="0" normalizeH="0" baseline="0" noProof="0" dirty="0">
                          <a:ln>
                            <a:noFill/>
                          </a:ln>
                          <a:solidFill>
                            <a:schemeClr val="accent4">
                              <a:lumMod val="60000"/>
                              <a:lumOff val="40000"/>
                            </a:schemeClr>
                          </a:solidFill>
                          <a:effectLst/>
                          <a:uLnTx/>
                          <a:uFillTx/>
                          <a:latin typeface="Arial"/>
                          <a:ea typeface="+mn-ea"/>
                          <a:cs typeface="+mn-cs"/>
                        </a:rPr>
                        <a:t>d</a:t>
                      </a:r>
                    </a:p>
                  </a:txBody>
                  <a:tcPr>
                    <a:solidFill>
                      <a:schemeClr val="accent4"/>
                    </a:solidFill>
                  </a:tcPr>
                </a:tc>
                <a:extLst>
                  <a:ext uri="{0D108BD9-81ED-4DB2-BD59-A6C34878D82A}">
                    <a16:rowId xmlns:a16="http://schemas.microsoft.com/office/drawing/2014/main" val="598009448"/>
                  </a:ext>
                </a:extLst>
              </a:tr>
              <a:tr h="0">
                <a:tc gridSpan="2">
                  <a:txBody>
                    <a:bodyPr/>
                    <a:lstStyle/>
                    <a:p>
                      <a:r>
                        <a:rPr lang="en-US" sz="1400" b="1" dirty="0"/>
                        <a:t>Alternative Ranking</a:t>
                      </a:r>
                    </a:p>
                  </a:txBody>
                  <a:tcPr/>
                </a:tc>
                <a:tc hMerge="1">
                  <a:txBody>
                    <a:bodyPr/>
                    <a:lstStyle/>
                    <a:p>
                      <a:endParaRPr lang="en-US" sz="1300" dirty="0"/>
                    </a:p>
                  </a:txBody>
                  <a:tcPr/>
                </a:tc>
                <a:tc>
                  <a:txBody>
                    <a:bodyPr/>
                    <a:lstStyle/>
                    <a:p>
                      <a:pPr algn="ctr"/>
                      <a:r>
                        <a:rPr lang="en-US" sz="1800" dirty="0"/>
                        <a:t>4</a:t>
                      </a:r>
                      <a:endParaRPr lang="en-US" sz="1800" b="1" dirty="0"/>
                    </a:p>
                  </a:txBody>
                  <a:tcPr/>
                </a:tc>
                <a:tc>
                  <a:txBody>
                    <a:bodyPr/>
                    <a:lstStyle/>
                    <a:p>
                      <a:pPr algn="ctr"/>
                      <a:r>
                        <a:rPr lang="en-US" sz="1800" dirty="0"/>
                        <a:t>3</a:t>
                      </a:r>
                      <a:endParaRPr lang="en-US" sz="1800" b="1" dirty="0"/>
                    </a:p>
                  </a:txBody>
                  <a:tcPr/>
                </a:tc>
                <a:tc>
                  <a:txBody>
                    <a:bodyPr/>
                    <a:lstStyle/>
                    <a:p>
                      <a:pPr algn="ctr"/>
                      <a:r>
                        <a:rPr lang="en-US" sz="1800" dirty="0"/>
                        <a:t>2</a:t>
                      </a:r>
                      <a:endParaRPr lang="en-US" sz="1800" b="1" dirty="0"/>
                    </a:p>
                  </a:txBody>
                  <a:tcPr/>
                </a:tc>
                <a:tc>
                  <a:txBody>
                    <a:bodyPr/>
                    <a:lstStyle/>
                    <a:p>
                      <a:pPr algn="ctr"/>
                      <a:r>
                        <a:rPr lang="en-US" sz="1800" dirty="0"/>
                        <a:t>1</a:t>
                      </a:r>
                      <a:endParaRPr lang="en-US" sz="1800" b="1" dirty="0"/>
                    </a:p>
                  </a:txBody>
                  <a:tcPr/>
                </a:tc>
                <a:extLst>
                  <a:ext uri="{0D108BD9-81ED-4DB2-BD59-A6C34878D82A}">
                    <a16:rowId xmlns:a16="http://schemas.microsoft.com/office/drawing/2014/main" val="364886043"/>
                  </a:ext>
                </a:extLst>
              </a:tr>
            </a:tbl>
          </a:graphicData>
        </a:graphic>
      </p:graphicFrame>
      <p:sp>
        <p:nvSpPr>
          <p:cNvPr id="77" name="Oval 76">
            <a:extLst>
              <a:ext uri="{FF2B5EF4-FFF2-40B4-BE49-F238E27FC236}">
                <a16:creationId xmlns:a16="http://schemas.microsoft.com/office/drawing/2014/main" id="{EBF63229-38B5-4E6C-A166-E5A9EA9FAE87}"/>
              </a:ext>
            </a:extLst>
          </p:cNvPr>
          <p:cNvSpPr/>
          <p:nvPr/>
        </p:nvSpPr>
        <p:spPr>
          <a:xfrm>
            <a:off x="10854146" y="1382063"/>
            <a:ext cx="274320" cy="27432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grpSp>
        <p:nvGrpSpPr>
          <p:cNvPr id="80" name="Group 79">
            <a:extLst>
              <a:ext uri="{FF2B5EF4-FFF2-40B4-BE49-F238E27FC236}">
                <a16:creationId xmlns:a16="http://schemas.microsoft.com/office/drawing/2014/main" id="{8F018A66-30CD-4F1D-9A83-FFDEC2C49F1A}"/>
              </a:ext>
            </a:extLst>
          </p:cNvPr>
          <p:cNvGrpSpPr/>
          <p:nvPr/>
        </p:nvGrpSpPr>
        <p:grpSpPr>
          <a:xfrm>
            <a:off x="10854147" y="2494886"/>
            <a:ext cx="274321" cy="274321"/>
            <a:chOff x="3525572" y="4631744"/>
            <a:chExt cx="557215" cy="557215"/>
          </a:xfrm>
        </p:grpSpPr>
        <p:sp>
          <p:nvSpPr>
            <p:cNvPr id="82" name="Oval 81">
              <a:extLst>
                <a:ext uri="{FF2B5EF4-FFF2-40B4-BE49-F238E27FC236}">
                  <a16:creationId xmlns:a16="http://schemas.microsoft.com/office/drawing/2014/main" id="{4C98236D-8E17-45AE-BF58-78A51FCF47D9}"/>
                </a:ext>
              </a:extLst>
            </p:cNvPr>
            <p:cNvSpPr/>
            <p:nvPr/>
          </p:nvSpPr>
          <p:spPr>
            <a:xfrm>
              <a:off x="3525574" y="4631746"/>
              <a:ext cx="557213" cy="55721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3" name="Partial Circle 82">
              <a:extLst>
                <a:ext uri="{FF2B5EF4-FFF2-40B4-BE49-F238E27FC236}">
                  <a16:creationId xmlns:a16="http://schemas.microsoft.com/office/drawing/2014/main" id="{2F7CB770-2092-438C-9768-164C2FC163A8}"/>
                </a:ext>
              </a:extLst>
            </p:cNvPr>
            <p:cNvSpPr/>
            <p:nvPr/>
          </p:nvSpPr>
          <p:spPr>
            <a:xfrm rot="10800000">
              <a:off x="3525572" y="4631744"/>
              <a:ext cx="557213" cy="557213"/>
            </a:xfrm>
            <a:prstGeom prst="pie">
              <a:avLst>
                <a:gd name="adj1" fmla="val 5346292"/>
                <a:gd name="adj2" fmla="val 1620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grpSp>
      <p:sp>
        <p:nvSpPr>
          <p:cNvPr id="85" name="Oval 84">
            <a:extLst>
              <a:ext uri="{FF2B5EF4-FFF2-40B4-BE49-F238E27FC236}">
                <a16:creationId xmlns:a16="http://schemas.microsoft.com/office/drawing/2014/main" id="{221F8FC1-DB50-4CAC-8050-C498E5E82858}"/>
              </a:ext>
            </a:extLst>
          </p:cNvPr>
          <p:cNvSpPr/>
          <p:nvPr/>
        </p:nvSpPr>
        <p:spPr>
          <a:xfrm>
            <a:off x="10854146" y="3447777"/>
            <a:ext cx="274320" cy="27432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87" name="Picture 86">
            <a:extLst>
              <a:ext uri="{FF2B5EF4-FFF2-40B4-BE49-F238E27FC236}">
                <a16:creationId xmlns:a16="http://schemas.microsoft.com/office/drawing/2014/main" id="{2035C36F-5686-4DDC-A061-21A5A89558FA}"/>
              </a:ext>
            </a:extLst>
          </p:cNvPr>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6452736" y="2407257"/>
            <a:ext cx="357716" cy="361950"/>
          </a:xfrm>
          <a:prstGeom prst="rect">
            <a:avLst/>
          </a:prstGeom>
        </p:spPr>
      </p:pic>
      <p:pic>
        <p:nvPicPr>
          <p:cNvPr id="88" name="Picture 87">
            <a:extLst>
              <a:ext uri="{FF2B5EF4-FFF2-40B4-BE49-F238E27FC236}">
                <a16:creationId xmlns:a16="http://schemas.microsoft.com/office/drawing/2014/main" id="{6F50C2AB-65BE-4A34-9284-61ADEA184EF9}"/>
              </a:ext>
            </a:extLst>
          </p:cNvPr>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6452736" y="3825148"/>
            <a:ext cx="357716" cy="361950"/>
          </a:xfrm>
          <a:prstGeom prst="rect">
            <a:avLst/>
          </a:prstGeom>
        </p:spPr>
      </p:pic>
      <p:pic>
        <p:nvPicPr>
          <p:cNvPr id="89" name="Picture 88">
            <a:extLst>
              <a:ext uri="{FF2B5EF4-FFF2-40B4-BE49-F238E27FC236}">
                <a16:creationId xmlns:a16="http://schemas.microsoft.com/office/drawing/2014/main" id="{893F2B3F-7440-4BDC-99A7-409BB0A8BC40}"/>
              </a:ext>
            </a:extLst>
          </p:cNvPr>
          <p:cNvPicPr/>
          <p:nvPr/>
        </p:nvPicPr>
        <p:blipFill>
          <a:blip r:embed="rId3" cstate="print">
            <a:biLevel thresh="50000"/>
            <a:extLst>
              <a:ext uri="{28A0092B-C50C-407E-A947-70E740481C1C}">
                <a14:useLocalDpi xmlns:a14="http://schemas.microsoft.com/office/drawing/2010/main" val="0"/>
              </a:ext>
            </a:extLst>
          </a:blip>
          <a:stretch>
            <a:fillRect/>
          </a:stretch>
        </p:blipFill>
        <p:spPr>
          <a:xfrm>
            <a:off x="6452834" y="4746132"/>
            <a:ext cx="357716" cy="370417"/>
          </a:xfrm>
          <a:prstGeom prst="rect">
            <a:avLst/>
          </a:prstGeom>
        </p:spPr>
      </p:pic>
      <p:pic>
        <p:nvPicPr>
          <p:cNvPr id="90" name="Picture 89">
            <a:extLst>
              <a:ext uri="{FF2B5EF4-FFF2-40B4-BE49-F238E27FC236}">
                <a16:creationId xmlns:a16="http://schemas.microsoft.com/office/drawing/2014/main" id="{96FD3447-9D59-48C0-A0AD-98D8001A6E36}"/>
              </a:ext>
            </a:extLst>
          </p:cNvPr>
          <p:cNvPicPr/>
          <p:nvPr/>
        </p:nvPicPr>
        <p:blipFill>
          <a:blip r:embed="rId4" cstate="print">
            <a:biLevel thresh="50000"/>
            <a:extLst>
              <a:ext uri="{28A0092B-C50C-407E-A947-70E740481C1C}">
                <a14:useLocalDpi xmlns:a14="http://schemas.microsoft.com/office/drawing/2010/main" val="0"/>
              </a:ext>
            </a:extLst>
          </a:blip>
          <a:stretch>
            <a:fillRect/>
          </a:stretch>
        </p:blipFill>
        <p:spPr>
          <a:xfrm>
            <a:off x="6449122" y="5461765"/>
            <a:ext cx="363431" cy="367665"/>
          </a:xfrm>
          <a:prstGeom prst="rect">
            <a:avLst/>
          </a:prstGeom>
        </p:spPr>
      </p:pic>
      <p:pic>
        <p:nvPicPr>
          <p:cNvPr id="91" name="Picture 90">
            <a:extLst>
              <a:ext uri="{FF2B5EF4-FFF2-40B4-BE49-F238E27FC236}">
                <a16:creationId xmlns:a16="http://schemas.microsoft.com/office/drawing/2014/main" id="{1FE03D06-1104-4972-B53C-C2BA2EDAE671}"/>
              </a:ext>
            </a:extLst>
          </p:cNvPr>
          <p:cNvPicPr/>
          <p:nvPr/>
        </p:nvPicPr>
        <p:blipFill>
          <a:blip r:embed="rId3" cstate="print">
            <a:biLevel thresh="50000"/>
            <a:extLst>
              <a:ext uri="{28A0092B-C50C-407E-A947-70E740481C1C}">
                <a14:useLocalDpi xmlns:a14="http://schemas.microsoft.com/office/drawing/2010/main" val="0"/>
              </a:ext>
            </a:extLst>
          </a:blip>
          <a:stretch>
            <a:fillRect/>
          </a:stretch>
        </p:blipFill>
        <p:spPr>
          <a:xfrm>
            <a:off x="7367995" y="2398790"/>
            <a:ext cx="357716" cy="370417"/>
          </a:xfrm>
          <a:prstGeom prst="rect">
            <a:avLst/>
          </a:prstGeom>
        </p:spPr>
      </p:pic>
      <p:pic>
        <p:nvPicPr>
          <p:cNvPr id="92" name="Picture 91">
            <a:extLst>
              <a:ext uri="{FF2B5EF4-FFF2-40B4-BE49-F238E27FC236}">
                <a16:creationId xmlns:a16="http://schemas.microsoft.com/office/drawing/2014/main" id="{BEC9F0E4-834A-4291-ACF2-38C8CCDF8C70}"/>
              </a:ext>
            </a:extLst>
          </p:cNvPr>
          <p:cNvPicPr/>
          <p:nvPr/>
        </p:nvPicPr>
        <p:blipFill>
          <a:blip r:embed="rId3" cstate="print">
            <a:biLevel thresh="50000"/>
            <a:extLst>
              <a:ext uri="{28A0092B-C50C-407E-A947-70E740481C1C}">
                <a14:useLocalDpi xmlns:a14="http://schemas.microsoft.com/office/drawing/2010/main" val="0"/>
              </a:ext>
            </a:extLst>
          </a:blip>
          <a:stretch>
            <a:fillRect/>
          </a:stretch>
        </p:blipFill>
        <p:spPr>
          <a:xfrm>
            <a:off x="7371609" y="3825148"/>
            <a:ext cx="357716" cy="370417"/>
          </a:xfrm>
          <a:prstGeom prst="rect">
            <a:avLst/>
          </a:prstGeom>
        </p:spPr>
      </p:pic>
      <p:pic>
        <p:nvPicPr>
          <p:cNvPr id="93" name="Picture 92">
            <a:extLst>
              <a:ext uri="{FF2B5EF4-FFF2-40B4-BE49-F238E27FC236}">
                <a16:creationId xmlns:a16="http://schemas.microsoft.com/office/drawing/2014/main" id="{51E3BD58-C89F-41EC-B071-425F54D007BB}"/>
              </a:ext>
            </a:extLst>
          </p:cNvPr>
          <p:cNvPicPr/>
          <p:nvPr/>
        </p:nvPicPr>
        <p:blipFill>
          <a:blip r:embed="rId3" cstate="print">
            <a:biLevel thresh="50000"/>
            <a:extLst>
              <a:ext uri="{28A0092B-C50C-407E-A947-70E740481C1C}">
                <a14:useLocalDpi xmlns:a14="http://schemas.microsoft.com/office/drawing/2010/main" val="0"/>
              </a:ext>
            </a:extLst>
          </a:blip>
          <a:stretch>
            <a:fillRect/>
          </a:stretch>
        </p:blipFill>
        <p:spPr>
          <a:xfrm>
            <a:off x="7373710" y="5459013"/>
            <a:ext cx="357716" cy="370417"/>
          </a:xfrm>
          <a:prstGeom prst="rect">
            <a:avLst/>
          </a:prstGeom>
        </p:spPr>
      </p:pic>
      <p:pic>
        <p:nvPicPr>
          <p:cNvPr id="94" name="Picture 93">
            <a:extLst>
              <a:ext uri="{FF2B5EF4-FFF2-40B4-BE49-F238E27FC236}">
                <a16:creationId xmlns:a16="http://schemas.microsoft.com/office/drawing/2014/main" id="{75FB8105-BAD4-4DDB-819F-36F8C1008E77}"/>
              </a:ext>
            </a:extLst>
          </p:cNvPr>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7367995" y="4746132"/>
            <a:ext cx="357716" cy="361950"/>
          </a:xfrm>
          <a:prstGeom prst="rect">
            <a:avLst/>
          </a:prstGeom>
        </p:spPr>
      </p:pic>
      <p:pic>
        <p:nvPicPr>
          <p:cNvPr id="95" name="Picture 94">
            <a:extLst>
              <a:ext uri="{FF2B5EF4-FFF2-40B4-BE49-F238E27FC236}">
                <a16:creationId xmlns:a16="http://schemas.microsoft.com/office/drawing/2014/main" id="{22C1042D-FE83-4979-A717-EB745E8FA605}"/>
              </a:ext>
            </a:extLst>
          </p:cNvPr>
          <p:cNvPicPr/>
          <p:nvPr/>
        </p:nvPicPr>
        <p:blipFill>
          <a:blip r:embed="rId3" cstate="print">
            <a:biLevel thresh="50000"/>
            <a:extLst>
              <a:ext uri="{28A0092B-C50C-407E-A947-70E740481C1C}">
                <a14:useLocalDpi xmlns:a14="http://schemas.microsoft.com/office/drawing/2010/main" val="0"/>
              </a:ext>
            </a:extLst>
          </a:blip>
          <a:stretch>
            <a:fillRect/>
          </a:stretch>
        </p:blipFill>
        <p:spPr>
          <a:xfrm>
            <a:off x="8293339" y="2390323"/>
            <a:ext cx="357716" cy="370417"/>
          </a:xfrm>
          <a:prstGeom prst="rect">
            <a:avLst/>
          </a:prstGeom>
        </p:spPr>
      </p:pic>
      <p:pic>
        <p:nvPicPr>
          <p:cNvPr id="96" name="Picture 95">
            <a:extLst>
              <a:ext uri="{FF2B5EF4-FFF2-40B4-BE49-F238E27FC236}">
                <a16:creationId xmlns:a16="http://schemas.microsoft.com/office/drawing/2014/main" id="{291AD6D9-62BF-4EF7-9452-0AEB82A87592}"/>
              </a:ext>
            </a:extLst>
          </p:cNvPr>
          <p:cNvPicPr/>
          <p:nvPr/>
        </p:nvPicPr>
        <p:blipFill>
          <a:blip r:embed="rId3" cstate="print">
            <a:biLevel thresh="50000"/>
            <a:extLst>
              <a:ext uri="{28A0092B-C50C-407E-A947-70E740481C1C}">
                <a14:useLocalDpi xmlns:a14="http://schemas.microsoft.com/office/drawing/2010/main" val="0"/>
              </a:ext>
            </a:extLst>
          </a:blip>
          <a:stretch>
            <a:fillRect/>
          </a:stretch>
        </p:blipFill>
        <p:spPr>
          <a:xfrm>
            <a:off x="8293339" y="4751424"/>
            <a:ext cx="357716" cy="370417"/>
          </a:xfrm>
          <a:prstGeom prst="rect">
            <a:avLst/>
          </a:prstGeom>
        </p:spPr>
      </p:pic>
      <p:pic>
        <p:nvPicPr>
          <p:cNvPr id="97" name="Picture 96">
            <a:extLst>
              <a:ext uri="{FF2B5EF4-FFF2-40B4-BE49-F238E27FC236}">
                <a16:creationId xmlns:a16="http://schemas.microsoft.com/office/drawing/2014/main" id="{5FCC49D1-EC76-4FF1-B359-A4666B60AB0A}"/>
              </a:ext>
            </a:extLst>
          </p:cNvPr>
          <p:cNvPicPr/>
          <p:nvPr/>
        </p:nvPicPr>
        <p:blipFill>
          <a:blip r:embed="rId3" cstate="print">
            <a:biLevel thresh="50000"/>
            <a:extLst>
              <a:ext uri="{28A0092B-C50C-407E-A947-70E740481C1C}">
                <a14:useLocalDpi xmlns:a14="http://schemas.microsoft.com/office/drawing/2010/main" val="0"/>
              </a:ext>
            </a:extLst>
          </a:blip>
          <a:stretch>
            <a:fillRect/>
          </a:stretch>
        </p:blipFill>
        <p:spPr>
          <a:xfrm>
            <a:off x="9237776" y="3816681"/>
            <a:ext cx="357716" cy="370417"/>
          </a:xfrm>
          <a:prstGeom prst="rect">
            <a:avLst/>
          </a:prstGeom>
        </p:spPr>
      </p:pic>
      <p:pic>
        <p:nvPicPr>
          <p:cNvPr id="98" name="Picture 97">
            <a:extLst>
              <a:ext uri="{FF2B5EF4-FFF2-40B4-BE49-F238E27FC236}">
                <a16:creationId xmlns:a16="http://schemas.microsoft.com/office/drawing/2014/main" id="{EEC4DC8F-224D-44C9-B24E-F78B8731C72A}"/>
              </a:ext>
            </a:extLst>
          </p:cNvPr>
          <p:cNvPicPr/>
          <p:nvPr/>
        </p:nvPicPr>
        <p:blipFill>
          <a:blip r:embed="rId3" cstate="print">
            <a:biLevel thresh="50000"/>
            <a:extLst>
              <a:ext uri="{28A0092B-C50C-407E-A947-70E740481C1C}">
                <a14:useLocalDpi xmlns:a14="http://schemas.microsoft.com/office/drawing/2010/main" val="0"/>
              </a:ext>
            </a:extLst>
          </a:blip>
          <a:stretch>
            <a:fillRect/>
          </a:stretch>
        </p:blipFill>
        <p:spPr>
          <a:xfrm>
            <a:off x="9239877" y="5454780"/>
            <a:ext cx="357716" cy="370417"/>
          </a:xfrm>
          <a:prstGeom prst="rect">
            <a:avLst/>
          </a:prstGeom>
        </p:spPr>
      </p:pic>
      <p:pic>
        <p:nvPicPr>
          <p:cNvPr id="99" name="Picture 98">
            <a:extLst>
              <a:ext uri="{FF2B5EF4-FFF2-40B4-BE49-F238E27FC236}">
                <a16:creationId xmlns:a16="http://schemas.microsoft.com/office/drawing/2014/main" id="{71EE91FA-73DF-40E6-8983-FC6ACEBA995F}"/>
              </a:ext>
            </a:extLst>
          </p:cNvPr>
          <p:cNvPicPr/>
          <p:nvPr/>
        </p:nvPicPr>
        <p:blipFill>
          <a:blip r:embed="rId4" cstate="print">
            <a:biLevel thresh="50000"/>
            <a:extLst>
              <a:ext uri="{28A0092B-C50C-407E-A947-70E740481C1C}">
                <a14:useLocalDpi xmlns:a14="http://schemas.microsoft.com/office/drawing/2010/main" val="0"/>
              </a:ext>
            </a:extLst>
          </a:blip>
          <a:stretch>
            <a:fillRect/>
          </a:stretch>
        </p:blipFill>
        <p:spPr>
          <a:xfrm>
            <a:off x="8290482" y="3816681"/>
            <a:ext cx="363431" cy="367665"/>
          </a:xfrm>
          <a:prstGeom prst="rect">
            <a:avLst/>
          </a:prstGeom>
        </p:spPr>
      </p:pic>
      <p:pic>
        <p:nvPicPr>
          <p:cNvPr id="100" name="Picture 99">
            <a:extLst>
              <a:ext uri="{FF2B5EF4-FFF2-40B4-BE49-F238E27FC236}">
                <a16:creationId xmlns:a16="http://schemas.microsoft.com/office/drawing/2014/main" id="{C1FF308F-C3E5-446F-AB77-028B902AE032}"/>
              </a:ext>
            </a:extLst>
          </p:cNvPr>
          <p:cNvPicPr/>
          <p:nvPr/>
        </p:nvPicPr>
        <p:blipFill>
          <a:blip r:embed="rId4" cstate="print">
            <a:biLevel thresh="50000"/>
            <a:extLst>
              <a:ext uri="{28A0092B-C50C-407E-A947-70E740481C1C}">
                <a14:useLocalDpi xmlns:a14="http://schemas.microsoft.com/office/drawing/2010/main" val="0"/>
              </a:ext>
            </a:extLst>
          </a:blip>
          <a:stretch>
            <a:fillRect/>
          </a:stretch>
        </p:blipFill>
        <p:spPr>
          <a:xfrm>
            <a:off x="9232061" y="4752799"/>
            <a:ext cx="363431" cy="367665"/>
          </a:xfrm>
          <a:prstGeom prst="rect">
            <a:avLst/>
          </a:prstGeom>
        </p:spPr>
      </p:pic>
      <p:pic>
        <p:nvPicPr>
          <p:cNvPr id="101" name="Picture 100">
            <a:extLst>
              <a:ext uri="{FF2B5EF4-FFF2-40B4-BE49-F238E27FC236}">
                <a16:creationId xmlns:a16="http://schemas.microsoft.com/office/drawing/2014/main" id="{E697DA90-2A78-4F6E-BCAD-2BB323335389}"/>
              </a:ext>
            </a:extLst>
          </p:cNvPr>
          <p:cNvPicPr/>
          <p:nvPr/>
        </p:nvPicPr>
        <p:blipFill>
          <a:blip r:embed="rId4" cstate="print">
            <a:biLevel thresh="50000"/>
            <a:extLst>
              <a:ext uri="{28A0092B-C50C-407E-A947-70E740481C1C}">
                <a14:useLocalDpi xmlns:a14="http://schemas.microsoft.com/office/drawing/2010/main" val="0"/>
              </a:ext>
            </a:extLst>
          </a:blip>
          <a:stretch>
            <a:fillRect/>
          </a:stretch>
        </p:blipFill>
        <p:spPr>
          <a:xfrm>
            <a:off x="9232061" y="2385907"/>
            <a:ext cx="363431" cy="367665"/>
          </a:xfrm>
          <a:prstGeom prst="rect">
            <a:avLst/>
          </a:prstGeom>
        </p:spPr>
      </p:pic>
      <p:pic>
        <p:nvPicPr>
          <p:cNvPr id="102" name="Picture 101">
            <a:extLst>
              <a:ext uri="{FF2B5EF4-FFF2-40B4-BE49-F238E27FC236}">
                <a16:creationId xmlns:a16="http://schemas.microsoft.com/office/drawing/2014/main" id="{75AE9AEF-7486-4857-B6BA-96C4F7C8A90B}"/>
              </a:ext>
            </a:extLst>
          </p:cNvPr>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8293339" y="5438642"/>
            <a:ext cx="357716" cy="361950"/>
          </a:xfrm>
          <a:prstGeom prst="rect">
            <a:avLst/>
          </a:prstGeom>
        </p:spPr>
      </p:pic>
    </p:spTree>
    <p:extLst>
      <p:ext uri="{BB962C8B-B14F-4D97-AF65-F5344CB8AC3E}">
        <p14:creationId xmlns:p14="http://schemas.microsoft.com/office/powerpoint/2010/main" val="30413636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2CADD8FB-08DC-4217-818A-4DE28B850D78}"/>
              </a:ext>
            </a:extLst>
          </p:cNvPr>
          <p:cNvSpPr>
            <a:spLocks noGrp="1"/>
          </p:cNvSpPr>
          <p:nvPr>
            <p:ph type="title"/>
          </p:nvPr>
        </p:nvSpPr>
        <p:spPr/>
        <p:txBody>
          <a:bodyPr/>
          <a:lstStyle/>
          <a:p>
            <a:r>
              <a:rPr lang="en-US" dirty="0"/>
              <a:t>Summary Score of Alternatives</a:t>
            </a:r>
          </a:p>
        </p:txBody>
      </p:sp>
      <p:graphicFrame>
        <p:nvGraphicFramePr>
          <p:cNvPr id="7" name="Table 7">
            <a:extLst>
              <a:ext uri="{FF2B5EF4-FFF2-40B4-BE49-F238E27FC236}">
                <a16:creationId xmlns:a16="http://schemas.microsoft.com/office/drawing/2014/main" id="{6AA01092-5CA9-4B08-BFF0-BF5DACCFEAB0}"/>
              </a:ext>
            </a:extLst>
          </p:cNvPr>
          <p:cNvGraphicFramePr>
            <a:graphicFrameLocks noGrp="1"/>
          </p:cNvGraphicFramePr>
          <p:nvPr>
            <p:ph sz="half" idx="4294967295"/>
            <p:extLst>
              <p:ext uri="{D42A27DB-BD31-4B8C-83A1-F6EECF244321}">
                <p14:modId xmlns:p14="http://schemas.microsoft.com/office/powerpoint/2010/main" val="3698561567"/>
              </p:ext>
            </p:extLst>
          </p:nvPr>
        </p:nvGraphicFramePr>
        <p:xfrm>
          <a:off x="350521" y="981734"/>
          <a:ext cx="11841480" cy="4969450"/>
        </p:xfrm>
        <a:graphic>
          <a:graphicData uri="http://schemas.openxmlformats.org/drawingml/2006/table">
            <a:tbl>
              <a:tblPr firstRow="1" bandRow="1">
                <a:tableStyleId>{5A111915-BE36-4E01-A7E5-04B1672EAD32}</a:tableStyleId>
              </a:tblPr>
              <a:tblGrid>
                <a:gridCol w="1100908">
                  <a:extLst>
                    <a:ext uri="{9D8B030D-6E8A-4147-A177-3AD203B41FA5}">
                      <a16:colId xmlns:a16="http://schemas.microsoft.com/office/drawing/2014/main" val="2452361258"/>
                    </a:ext>
                  </a:extLst>
                </a:gridCol>
                <a:gridCol w="2685143">
                  <a:extLst>
                    <a:ext uri="{9D8B030D-6E8A-4147-A177-3AD203B41FA5}">
                      <a16:colId xmlns:a16="http://schemas.microsoft.com/office/drawing/2014/main" val="1309593348"/>
                    </a:ext>
                  </a:extLst>
                </a:gridCol>
                <a:gridCol w="2685143">
                  <a:extLst>
                    <a:ext uri="{9D8B030D-6E8A-4147-A177-3AD203B41FA5}">
                      <a16:colId xmlns:a16="http://schemas.microsoft.com/office/drawing/2014/main" val="1095825245"/>
                    </a:ext>
                  </a:extLst>
                </a:gridCol>
                <a:gridCol w="2685143">
                  <a:extLst>
                    <a:ext uri="{9D8B030D-6E8A-4147-A177-3AD203B41FA5}">
                      <a16:colId xmlns:a16="http://schemas.microsoft.com/office/drawing/2014/main" val="1682680005"/>
                    </a:ext>
                  </a:extLst>
                </a:gridCol>
                <a:gridCol w="2685143">
                  <a:extLst>
                    <a:ext uri="{9D8B030D-6E8A-4147-A177-3AD203B41FA5}">
                      <a16:colId xmlns:a16="http://schemas.microsoft.com/office/drawing/2014/main" val="3374461373"/>
                    </a:ext>
                  </a:extLst>
                </a:gridCol>
              </a:tblGrid>
              <a:tr h="301415">
                <a:tc>
                  <a:txBody>
                    <a:bodyPr/>
                    <a:lstStyle/>
                    <a:p>
                      <a:r>
                        <a:rPr lang="en-US" sz="1300" dirty="0"/>
                        <a:t>Alternatives</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t>Etobicoke Creek</a:t>
                      </a:r>
                    </a:p>
                  </a:txBody>
                  <a:tcPr anchor="ctr"/>
                </a:tc>
                <a:tc>
                  <a:txBody>
                    <a:bodyPr/>
                    <a:lstStyle/>
                    <a:p>
                      <a:pPr algn="ctr"/>
                      <a:r>
                        <a:rPr lang="en-US" sz="1300" dirty="0"/>
                        <a:t>CAA Lands</a:t>
                      </a:r>
                    </a:p>
                  </a:txBody>
                  <a:tcPr anchor="ctr"/>
                </a:tc>
                <a:tc>
                  <a:txBody>
                    <a:bodyPr/>
                    <a:lstStyle/>
                    <a:p>
                      <a:pPr algn="ctr"/>
                      <a:r>
                        <a:rPr lang="en-US" sz="1300" dirty="0"/>
                        <a:t>Kennedy Road</a:t>
                      </a:r>
                    </a:p>
                  </a:txBody>
                  <a:tcPr anchor="ctr"/>
                </a:tc>
                <a:tc>
                  <a:txBody>
                    <a:bodyPr/>
                    <a:lstStyle/>
                    <a:p>
                      <a:pPr algn="ctr"/>
                      <a:r>
                        <a:rPr lang="en-US" sz="1300" dirty="0"/>
                        <a:t>Deep Trunk</a:t>
                      </a:r>
                    </a:p>
                  </a:txBody>
                  <a:tcPr anchor="ctr"/>
                </a:tc>
                <a:extLst>
                  <a:ext uri="{0D108BD9-81ED-4DB2-BD59-A6C34878D82A}">
                    <a16:rowId xmlns:a16="http://schemas.microsoft.com/office/drawing/2014/main" val="3623542898"/>
                  </a:ext>
                </a:extLst>
              </a:tr>
              <a:tr h="482273">
                <a:tc>
                  <a:txBody>
                    <a:bodyPr/>
                    <a:lstStyle/>
                    <a:p>
                      <a:r>
                        <a:rPr lang="en-US" sz="1300" dirty="0"/>
                        <a:t>Overall Score</a:t>
                      </a:r>
                    </a:p>
                  </a:txBody>
                  <a:tcPr/>
                </a:tc>
                <a:tc>
                  <a:txBody>
                    <a:bodyPr/>
                    <a:lstStyle/>
                    <a:p>
                      <a:pPr algn="ctr"/>
                      <a:r>
                        <a:rPr lang="en-US" sz="1300" dirty="0"/>
                        <a:t>Least Preferred</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t>Least Preferred</a:t>
                      </a:r>
                    </a:p>
                    <a:p>
                      <a:pPr algn="ctr"/>
                      <a:endParaRPr lang="en-US" sz="1300" kern="1200" dirty="0">
                        <a:solidFill>
                          <a:schemeClr val="dk1"/>
                        </a:solidFill>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t>Less Preferred</a:t>
                      </a:r>
                    </a:p>
                    <a:p>
                      <a:pPr algn="ctr"/>
                      <a:endParaRPr lang="en-US" sz="1300" dirty="0"/>
                    </a:p>
                    <a:p>
                      <a:pPr algn="ctr"/>
                      <a:endParaRPr lang="en-US" sz="1300" dirty="0"/>
                    </a:p>
                  </a:txBody>
                  <a:tcPr/>
                </a:tc>
                <a:tc>
                  <a:txBody>
                    <a:bodyPr/>
                    <a:lstStyle/>
                    <a:p>
                      <a:pPr algn="ctr"/>
                      <a:r>
                        <a:rPr lang="en-US" sz="1300" dirty="0"/>
                        <a:t>Most Preferred</a:t>
                      </a:r>
                    </a:p>
                  </a:txBody>
                  <a:tcPr/>
                </a:tc>
                <a:extLst>
                  <a:ext uri="{0D108BD9-81ED-4DB2-BD59-A6C34878D82A}">
                    <a16:rowId xmlns:a16="http://schemas.microsoft.com/office/drawing/2014/main" val="3735138285"/>
                  </a:ext>
                </a:extLst>
              </a:tr>
              <a:tr h="3982235">
                <a:tc>
                  <a:txBody>
                    <a:bodyPr/>
                    <a:lstStyle/>
                    <a:p>
                      <a:r>
                        <a:rPr lang="en-US" sz="1300" dirty="0"/>
                        <a:t>Key Factors</a:t>
                      </a:r>
                    </a:p>
                  </a:txBody>
                  <a:tcPr/>
                </a:tc>
                <a:tc>
                  <a:txBody>
                    <a:bodyPr/>
                    <a:lstStyle/>
                    <a:p>
                      <a:pPr marL="285750" indent="-285750">
                        <a:buFont typeface="Arial" panose="020B0604020202020204" pitchFamily="34" charset="0"/>
                        <a:buChar char="•"/>
                      </a:pPr>
                      <a:r>
                        <a:rPr lang="en-US" sz="1300" dirty="0"/>
                        <a:t>Most limited access for construction  &amp; O&amp;M</a:t>
                      </a:r>
                    </a:p>
                    <a:p>
                      <a:pPr marL="285750" indent="-285750">
                        <a:buFont typeface="Arial" panose="020B0604020202020204" pitchFamily="34" charset="0"/>
                        <a:buChar char="•"/>
                      </a:pPr>
                      <a:r>
                        <a:rPr lang="en-US" sz="1300" dirty="0"/>
                        <a:t>Integrates with existing sewers</a:t>
                      </a:r>
                    </a:p>
                    <a:p>
                      <a:pPr marL="285750" indent="-285750">
                        <a:buFont typeface="Arial" panose="020B0604020202020204" pitchFamily="34" charset="0"/>
                        <a:buChar char="•"/>
                      </a:pPr>
                      <a:r>
                        <a:rPr lang="en-US" sz="1300" dirty="0"/>
                        <a:t>Pumping stations required to service growth</a:t>
                      </a:r>
                    </a:p>
                    <a:p>
                      <a:pPr marL="285750" indent="-285750">
                        <a:buFont typeface="Arial" panose="020B0604020202020204" pitchFamily="34" charset="0"/>
                        <a:buChar char="•"/>
                      </a:pPr>
                      <a:r>
                        <a:rPr lang="en-US" sz="1300" dirty="0"/>
                        <a:t>Most impact on natural environment through construction</a:t>
                      </a:r>
                    </a:p>
                    <a:p>
                      <a:pPr marL="285750" indent="-285750">
                        <a:buFont typeface="Arial" panose="020B0604020202020204" pitchFamily="34" charset="0"/>
                        <a:buChar char="•"/>
                      </a:pPr>
                      <a:r>
                        <a:rPr lang="en-US" sz="1300" dirty="0"/>
                        <a:t>Temporary impact to the paved multiuse trail in valley and King's Park during construction</a:t>
                      </a:r>
                    </a:p>
                    <a:p>
                      <a:pPr marL="285750" indent="-285750">
                        <a:buFont typeface="Arial" panose="020B0604020202020204" pitchFamily="34" charset="0"/>
                        <a:buChar char="•"/>
                      </a:pPr>
                      <a:r>
                        <a:rPr lang="en-US" sz="1300" dirty="0"/>
                        <a:t>May impact archaeological resources</a:t>
                      </a:r>
                    </a:p>
                    <a:p>
                      <a:pPr marL="285750" indent="-285750">
                        <a:buFont typeface="Arial" panose="020B0604020202020204" pitchFamily="34" charset="0"/>
                        <a:buChar char="•"/>
                      </a:pPr>
                      <a:r>
                        <a:rPr lang="en-US" sz="1300" dirty="0"/>
                        <a:t>Lowest cost</a:t>
                      </a:r>
                    </a:p>
                    <a:p>
                      <a:pPr marL="285750" indent="-285750">
                        <a:buFont typeface="Arial" panose="020B0604020202020204" pitchFamily="34" charset="0"/>
                        <a:buChar char="•"/>
                      </a:pPr>
                      <a:endParaRPr lang="en-US" sz="1300" dirty="0"/>
                    </a:p>
                  </a:txBody>
                  <a:tcPr/>
                </a:tc>
                <a:tc>
                  <a:txBody>
                    <a:bodyPr/>
                    <a:lstStyle/>
                    <a:p>
                      <a:pPr marL="285750" indent="-285750">
                        <a:buFont typeface="Arial" panose="020B0604020202020204" pitchFamily="34" charset="0"/>
                        <a:buChar char="•"/>
                      </a:pPr>
                      <a:r>
                        <a:rPr lang="en-US" sz="1300" dirty="0"/>
                        <a:t>Integrates with existing sewers</a:t>
                      </a:r>
                    </a:p>
                    <a:p>
                      <a:pPr marL="285750" indent="-285750">
                        <a:buFont typeface="Arial" panose="020B0604020202020204" pitchFamily="34" charset="0"/>
                        <a:buChar char="•"/>
                      </a:pPr>
                      <a:r>
                        <a:rPr lang="en-US" sz="1300" dirty="0"/>
                        <a:t>Pumping stations required to service growth</a:t>
                      </a:r>
                    </a:p>
                    <a:p>
                      <a:pPr marL="285750" indent="-285750">
                        <a:buFont typeface="Arial" panose="020B0604020202020204" pitchFamily="34" charset="0"/>
                        <a:buChar char="•"/>
                      </a:pPr>
                      <a:r>
                        <a:rPr lang="en-US" sz="1300" dirty="0"/>
                        <a:t>Most impact on natural environment through construction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300" dirty="0"/>
                        <a:t>Temporary impact to the paved multiuse trail in valley and King's Park during construction</a:t>
                      </a:r>
                    </a:p>
                    <a:p>
                      <a:pPr marL="285750" indent="-285750">
                        <a:buFont typeface="Arial" panose="020B0604020202020204" pitchFamily="34" charset="0"/>
                        <a:buChar char="•"/>
                      </a:pPr>
                      <a:r>
                        <a:rPr lang="en-US" sz="1300" dirty="0"/>
                        <a:t>Impacts existing sports field on CAA Lands</a:t>
                      </a:r>
                    </a:p>
                    <a:p>
                      <a:pPr marL="285750" indent="-285750">
                        <a:buFont typeface="Arial" panose="020B0604020202020204" pitchFamily="34" charset="0"/>
                        <a:buChar char="•"/>
                      </a:pPr>
                      <a:r>
                        <a:rPr lang="en-US" sz="1300" dirty="0"/>
                        <a:t>May impact archaeological resources</a:t>
                      </a:r>
                    </a:p>
                    <a:p>
                      <a:pPr marL="285750" indent="-285750">
                        <a:buFont typeface="Arial" panose="020B0604020202020204" pitchFamily="34" charset="0"/>
                        <a:buChar char="•"/>
                      </a:pPr>
                      <a:r>
                        <a:rPr lang="en-US" sz="1300" dirty="0"/>
                        <a:t>Longest alignment leads to moderate cost</a:t>
                      </a:r>
                    </a:p>
                    <a:p>
                      <a:pPr marL="285750" indent="-285750">
                        <a:buFont typeface="Arial" panose="020B0604020202020204" pitchFamily="34" charset="0"/>
                        <a:buChar char="•"/>
                      </a:pPr>
                      <a:endParaRPr lang="en-US" sz="1300" dirty="0"/>
                    </a:p>
                  </a:txBody>
                  <a:tcPr/>
                </a:tc>
                <a:tc>
                  <a:txBody>
                    <a:bodyPr/>
                    <a:lstStyle/>
                    <a:p>
                      <a:pPr marL="285750" indent="-285750">
                        <a:buFont typeface="Arial" panose="020B0604020202020204" pitchFamily="34" charset="0"/>
                        <a:buChar char="•"/>
                      </a:pPr>
                      <a:r>
                        <a:rPr lang="en-US" sz="1300" dirty="0"/>
                        <a:t>Most accessible for both construction and O&amp;M</a:t>
                      </a:r>
                    </a:p>
                    <a:p>
                      <a:pPr marL="285750" indent="-285750">
                        <a:buFont typeface="Arial" panose="020B0604020202020204" pitchFamily="34" charset="0"/>
                        <a:buChar char="•"/>
                      </a:pPr>
                      <a:r>
                        <a:rPr lang="en-US" sz="1300" dirty="0"/>
                        <a:t>Able to service future growth without pumping stations</a:t>
                      </a:r>
                    </a:p>
                    <a:p>
                      <a:pPr marL="285750" indent="-285750">
                        <a:buFont typeface="Arial" panose="020B0604020202020204" pitchFamily="34" charset="0"/>
                        <a:buChar char="•"/>
                      </a:pPr>
                      <a:r>
                        <a:rPr lang="en-US" sz="1300" dirty="0"/>
                        <a:t>Does not integrate well with existing sewers</a:t>
                      </a:r>
                    </a:p>
                    <a:p>
                      <a:pPr marL="285750" indent="-285750">
                        <a:buFont typeface="Arial" panose="020B0604020202020204" pitchFamily="34" charset="0"/>
                        <a:buChar char="•"/>
                      </a:pPr>
                      <a:r>
                        <a:rPr lang="en-US" sz="1300" dirty="0"/>
                        <a:t>Impacts available capacity for Region’s diversion strategy</a:t>
                      </a:r>
                    </a:p>
                    <a:p>
                      <a:pPr marL="285750" indent="-285750">
                        <a:buFont typeface="Arial" panose="020B0604020202020204" pitchFamily="34" charset="0"/>
                        <a:buChar char="•"/>
                      </a:pPr>
                      <a:r>
                        <a:rPr lang="en-US" sz="1300" dirty="0"/>
                        <a:t>Tunneled construction results in least impact on natural environment</a:t>
                      </a:r>
                    </a:p>
                    <a:p>
                      <a:pPr marL="285750" indent="-285750">
                        <a:buFont typeface="Arial" panose="020B0604020202020204" pitchFamily="34" charset="0"/>
                        <a:buChar char="•"/>
                      </a:pPr>
                      <a:r>
                        <a:rPr lang="en-US" sz="1300" dirty="0"/>
                        <a:t>Temporary traffic disturbance during construction at tunnel shaft locations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300" dirty="0"/>
                        <a:t>Shortest alignment but tunneled construction leads to highest cost</a:t>
                      </a:r>
                    </a:p>
                    <a:p>
                      <a:pPr marL="285750" indent="-285750">
                        <a:buFont typeface="Arial" panose="020B0604020202020204" pitchFamily="34" charset="0"/>
                        <a:buChar char="•"/>
                      </a:pPr>
                      <a:endParaRPr lang="en-US" sz="1300" dirty="0"/>
                    </a:p>
                  </a:txBody>
                  <a:tcPr/>
                </a:tc>
                <a:tc>
                  <a:txBody>
                    <a:bodyPr/>
                    <a:lstStyle/>
                    <a:p>
                      <a:pPr marL="285750" indent="-285750">
                        <a:buFont typeface="Arial" panose="020B0604020202020204" pitchFamily="34" charset="0"/>
                        <a:buChar char="•"/>
                      </a:pPr>
                      <a:r>
                        <a:rPr lang="en-US" sz="1300" dirty="0"/>
                        <a:t>Some improvement to access for construction and O&amp;M</a:t>
                      </a:r>
                    </a:p>
                    <a:p>
                      <a:pPr marL="285750" indent="-285750">
                        <a:buFont typeface="Arial" panose="020B0604020202020204" pitchFamily="34" charset="0"/>
                        <a:buChar char="•"/>
                      </a:pPr>
                      <a:r>
                        <a:rPr lang="en-US" sz="1300" dirty="0"/>
                        <a:t>Able to service future growth without pumping stations</a:t>
                      </a:r>
                    </a:p>
                    <a:p>
                      <a:pPr marL="285750" indent="-285750">
                        <a:buFont typeface="Arial" panose="020B0604020202020204" pitchFamily="34" charset="0"/>
                        <a:buChar char="•"/>
                      </a:pPr>
                      <a:r>
                        <a:rPr lang="en-US" sz="1300" dirty="0"/>
                        <a:t>Integrates with existing sewers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300" dirty="0"/>
                        <a:t>Tunneled construction limits impact to natural features and archaeological and cultural heritage resources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300" dirty="0"/>
                        <a:t>Trenched construction required at south end of alignment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300" dirty="0"/>
                        <a:t>Tunneled construction leads to higher cost</a:t>
                      </a:r>
                    </a:p>
                    <a:p>
                      <a:pPr marL="285750" indent="-285750">
                        <a:buFont typeface="Arial" panose="020B0604020202020204" pitchFamily="34" charset="0"/>
                        <a:buChar char="•"/>
                      </a:pPr>
                      <a:endParaRPr lang="en-US" sz="1300" dirty="0"/>
                    </a:p>
                    <a:p>
                      <a:pPr marL="285750" indent="-285750">
                        <a:buFont typeface="Arial" panose="020B0604020202020204" pitchFamily="34" charset="0"/>
                        <a:buChar char="•"/>
                      </a:pPr>
                      <a:endParaRPr lang="en-US" sz="1300" dirty="0"/>
                    </a:p>
                  </a:txBody>
                  <a:tcPr/>
                </a:tc>
                <a:extLst>
                  <a:ext uri="{0D108BD9-81ED-4DB2-BD59-A6C34878D82A}">
                    <a16:rowId xmlns:a16="http://schemas.microsoft.com/office/drawing/2014/main" val="364886043"/>
                  </a:ext>
                </a:extLst>
              </a:tr>
            </a:tbl>
          </a:graphicData>
        </a:graphic>
      </p:graphicFrame>
      <p:pic>
        <p:nvPicPr>
          <p:cNvPr id="27" name="Picture 26">
            <a:extLst>
              <a:ext uri="{FF2B5EF4-FFF2-40B4-BE49-F238E27FC236}">
                <a16:creationId xmlns:a16="http://schemas.microsoft.com/office/drawing/2014/main" id="{62CDC7E3-CB71-4D3A-A8CD-4D584AA6C8A6}"/>
              </a:ext>
            </a:extLst>
          </p:cNvPr>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2597258" y="1532892"/>
            <a:ext cx="357716" cy="361950"/>
          </a:xfrm>
          <a:prstGeom prst="rect">
            <a:avLst/>
          </a:prstGeom>
        </p:spPr>
      </p:pic>
      <p:pic>
        <p:nvPicPr>
          <p:cNvPr id="28" name="Picture 27">
            <a:extLst>
              <a:ext uri="{FF2B5EF4-FFF2-40B4-BE49-F238E27FC236}">
                <a16:creationId xmlns:a16="http://schemas.microsoft.com/office/drawing/2014/main" id="{8406E76B-8184-4707-9A87-406EF4149894}"/>
              </a:ext>
            </a:extLst>
          </p:cNvPr>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5283164" y="1532892"/>
            <a:ext cx="357716" cy="361950"/>
          </a:xfrm>
          <a:prstGeom prst="rect">
            <a:avLst/>
          </a:prstGeom>
        </p:spPr>
      </p:pic>
      <p:pic>
        <p:nvPicPr>
          <p:cNvPr id="30" name="Picture 29">
            <a:extLst>
              <a:ext uri="{FF2B5EF4-FFF2-40B4-BE49-F238E27FC236}">
                <a16:creationId xmlns:a16="http://schemas.microsoft.com/office/drawing/2014/main" id="{D73F0247-6482-47C3-B99B-31AB8B3EE669}"/>
              </a:ext>
            </a:extLst>
          </p:cNvPr>
          <p:cNvPicPr/>
          <p:nvPr/>
        </p:nvPicPr>
        <p:blipFill>
          <a:blip r:embed="rId3" cstate="print">
            <a:biLevel thresh="50000"/>
            <a:extLst>
              <a:ext uri="{28A0092B-C50C-407E-A947-70E740481C1C}">
                <a14:useLocalDpi xmlns:a14="http://schemas.microsoft.com/office/drawing/2010/main" val="0"/>
              </a:ext>
            </a:extLst>
          </a:blip>
          <a:stretch>
            <a:fillRect/>
          </a:stretch>
        </p:blipFill>
        <p:spPr>
          <a:xfrm>
            <a:off x="7969070" y="1524425"/>
            <a:ext cx="357716" cy="370417"/>
          </a:xfrm>
          <a:prstGeom prst="rect">
            <a:avLst/>
          </a:prstGeom>
        </p:spPr>
      </p:pic>
      <p:pic>
        <p:nvPicPr>
          <p:cNvPr id="11" name="Picture 10">
            <a:extLst>
              <a:ext uri="{FF2B5EF4-FFF2-40B4-BE49-F238E27FC236}">
                <a16:creationId xmlns:a16="http://schemas.microsoft.com/office/drawing/2014/main" id="{64357840-DEA4-4705-9D41-840129D88AA6}"/>
              </a:ext>
            </a:extLst>
          </p:cNvPr>
          <p:cNvPicPr/>
          <p:nvPr/>
        </p:nvPicPr>
        <p:blipFill>
          <a:blip r:embed="rId4" cstate="print">
            <a:biLevel thresh="50000"/>
            <a:extLst>
              <a:ext uri="{28A0092B-C50C-407E-A947-70E740481C1C}">
                <a14:useLocalDpi xmlns:a14="http://schemas.microsoft.com/office/drawing/2010/main" val="0"/>
              </a:ext>
            </a:extLst>
          </a:blip>
          <a:stretch>
            <a:fillRect/>
          </a:stretch>
        </p:blipFill>
        <p:spPr>
          <a:xfrm>
            <a:off x="10761495" y="1532892"/>
            <a:ext cx="363431" cy="367665"/>
          </a:xfrm>
          <a:prstGeom prst="rect">
            <a:avLst/>
          </a:prstGeom>
        </p:spPr>
      </p:pic>
    </p:spTree>
    <p:extLst>
      <p:ext uri="{BB962C8B-B14F-4D97-AF65-F5344CB8AC3E}">
        <p14:creationId xmlns:p14="http://schemas.microsoft.com/office/powerpoint/2010/main" val="41002362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56E31-3F2A-4D8A-8B19-ACCC9C92B00D}"/>
              </a:ext>
            </a:extLst>
          </p:cNvPr>
          <p:cNvSpPr>
            <a:spLocks noGrp="1"/>
          </p:cNvSpPr>
          <p:nvPr>
            <p:ph type="title"/>
          </p:nvPr>
        </p:nvSpPr>
        <p:spPr/>
        <p:txBody>
          <a:bodyPr/>
          <a:lstStyle/>
          <a:p>
            <a:r>
              <a:rPr lang="en-US" dirty="0"/>
              <a:t>Preliminary Preferred Alternative - Deep Trunk Alignment </a:t>
            </a:r>
          </a:p>
        </p:txBody>
      </p:sp>
      <p:sp>
        <p:nvSpPr>
          <p:cNvPr id="4" name="Slide Number Placeholder 3">
            <a:extLst>
              <a:ext uri="{FF2B5EF4-FFF2-40B4-BE49-F238E27FC236}">
                <a16:creationId xmlns:a16="http://schemas.microsoft.com/office/drawing/2014/main" id="{54137051-1B70-48D5-B097-8337E8EC8306}"/>
              </a:ext>
            </a:extLst>
          </p:cNvPr>
          <p:cNvSpPr>
            <a:spLocks noGrp="1"/>
          </p:cNvSpPr>
          <p:nvPr>
            <p:ph type="sldNum" sz="quarter" idx="11"/>
          </p:nvPr>
        </p:nvSpPr>
        <p:spPr/>
        <p:txBody>
          <a:bodyPr/>
          <a:lstStyle/>
          <a:p>
            <a:fld id="{9B3E39EC-4BE2-4DEA-81C0-4ABC0AAB4AC0}" type="slidenum">
              <a:rPr lang="en-AU" smtClean="0"/>
              <a:pPr/>
              <a:t>14</a:t>
            </a:fld>
            <a:endParaRPr lang="en-AU" dirty="0"/>
          </a:p>
        </p:txBody>
      </p:sp>
      <p:sp>
        <p:nvSpPr>
          <p:cNvPr id="5" name="Text Placeholder 4">
            <a:extLst>
              <a:ext uri="{FF2B5EF4-FFF2-40B4-BE49-F238E27FC236}">
                <a16:creationId xmlns:a16="http://schemas.microsoft.com/office/drawing/2014/main" id="{A194192C-BE0A-4AC3-91A7-EE7B8E763BBE}"/>
              </a:ext>
            </a:extLst>
          </p:cNvPr>
          <p:cNvSpPr>
            <a:spLocks noGrp="1"/>
          </p:cNvSpPr>
          <p:nvPr>
            <p:ph type="body" sz="quarter" idx="12"/>
          </p:nvPr>
        </p:nvSpPr>
        <p:spPr>
          <a:xfrm>
            <a:off x="319882" y="1067207"/>
            <a:ext cx="6448305" cy="4935537"/>
          </a:xfrm>
        </p:spPr>
        <p:txBody>
          <a:bodyPr/>
          <a:lstStyle/>
          <a:p>
            <a:r>
              <a:rPr lang="en-US" sz="2000" dirty="0"/>
              <a:t>Services future growth via gravity and integrates with the East to West diversion strategy</a:t>
            </a:r>
          </a:p>
          <a:p>
            <a:r>
              <a:rPr lang="en-US" sz="2000" dirty="0"/>
              <a:t>Provides more connections to the existing trunk sewer system</a:t>
            </a:r>
          </a:p>
          <a:p>
            <a:r>
              <a:rPr lang="en-US" sz="2000" dirty="0"/>
              <a:t>Tunneling in creek valley will help mitigate impact to the natural environment</a:t>
            </a:r>
          </a:p>
          <a:p>
            <a:r>
              <a:rPr lang="en-US" sz="2000" dirty="0"/>
              <a:t>Access to majority of alignment will remain challenged due to location in valley</a:t>
            </a:r>
          </a:p>
          <a:p>
            <a:r>
              <a:rPr lang="en-US" sz="2000" dirty="0"/>
              <a:t>Least disturbance to community uses in the study area as Region vacant property can be used for construction staging</a:t>
            </a:r>
          </a:p>
        </p:txBody>
      </p:sp>
      <p:pic>
        <p:nvPicPr>
          <p:cNvPr id="7" name="Content Placeholder 16" descr="Map&#10;&#10;Description automatically generated">
            <a:extLst>
              <a:ext uri="{FF2B5EF4-FFF2-40B4-BE49-F238E27FC236}">
                <a16:creationId xmlns:a16="http://schemas.microsoft.com/office/drawing/2014/main" id="{B46E9DA3-EE6E-418B-9CF8-1EE27A5A8CC3}"/>
              </a:ext>
            </a:extLst>
          </p:cNvPr>
          <p:cNvPicPr>
            <a:picLocks noChangeAspect="1"/>
          </p:cNvPicPr>
          <p:nvPr/>
        </p:nvPicPr>
        <p:blipFill rotWithShape="1">
          <a:blip r:embed="rId2">
            <a:extLst>
              <a:ext uri="{28A0092B-C50C-407E-A947-70E740481C1C}">
                <a14:useLocalDpi xmlns:a14="http://schemas.microsoft.com/office/drawing/2010/main" val="0"/>
              </a:ext>
            </a:extLst>
          </a:blip>
          <a:srcRect l="11606" t="4604" r="27712" b="6637"/>
          <a:stretch/>
        </p:blipFill>
        <p:spPr>
          <a:xfrm>
            <a:off x="6768028" y="1058862"/>
            <a:ext cx="5409377" cy="5119688"/>
          </a:xfrm>
          <a:prstGeom prst="rect">
            <a:avLst/>
          </a:prstGeom>
        </p:spPr>
      </p:pic>
    </p:spTree>
    <p:extLst>
      <p:ext uri="{BB962C8B-B14F-4D97-AF65-F5344CB8AC3E}">
        <p14:creationId xmlns:p14="http://schemas.microsoft.com/office/powerpoint/2010/main" val="14478538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Table 8">
            <a:extLst>
              <a:ext uri="{FF2B5EF4-FFF2-40B4-BE49-F238E27FC236}">
                <a16:creationId xmlns:a16="http://schemas.microsoft.com/office/drawing/2014/main" id="{F616C6F5-B85B-4621-B6DF-D5EB0014490E}"/>
              </a:ext>
            </a:extLst>
          </p:cNvPr>
          <p:cNvGraphicFramePr>
            <a:graphicFrameLocks noGrp="1"/>
          </p:cNvGraphicFramePr>
          <p:nvPr/>
        </p:nvGraphicFramePr>
        <p:xfrm>
          <a:off x="350520" y="1972904"/>
          <a:ext cx="11826885" cy="3665982"/>
        </p:xfrm>
        <a:graphic>
          <a:graphicData uri="http://schemas.openxmlformats.org/drawingml/2006/table">
            <a:tbl>
              <a:tblPr firstRow="1" bandRow="1">
                <a:tableStyleId>{C60F8704-076C-47E3-8B64-BA5440797084}</a:tableStyleId>
              </a:tblPr>
              <a:tblGrid>
                <a:gridCol w="1138489">
                  <a:extLst>
                    <a:ext uri="{9D8B030D-6E8A-4147-A177-3AD203B41FA5}">
                      <a16:colId xmlns:a16="http://schemas.microsoft.com/office/drawing/2014/main" val="4224279899"/>
                    </a:ext>
                  </a:extLst>
                </a:gridCol>
                <a:gridCol w="1628045">
                  <a:extLst>
                    <a:ext uri="{9D8B030D-6E8A-4147-A177-3AD203B41FA5}">
                      <a16:colId xmlns:a16="http://schemas.microsoft.com/office/drawing/2014/main" val="1417795209"/>
                    </a:ext>
                  </a:extLst>
                </a:gridCol>
                <a:gridCol w="1201433">
                  <a:extLst>
                    <a:ext uri="{9D8B030D-6E8A-4147-A177-3AD203B41FA5}">
                      <a16:colId xmlns:a16="http://schemas.microsoft.com/office/drawing/2014/main" val="479439027"/>
                    </a:ext>
                  </a:extLst>
                </a:gridCol>
                <a:gridCol w="1118607">
                  <a:extLst>
                    <a:ext uri="{9D8B030D-6E8A-4147-A177-3AD203B41FA5}">
                      <a16:colId xmlns:a16="http://schemas.microsoft.com/office/drawing/2014/main" val="3527877281"/>
                    </a:ext>
                  </a:extLst>
                </a:gridCol>
                <a:gridCol w="1275567">
                  <a:extLst>
                    <a:ext uri="{9D8B030D-6E8A-4147-A177-3AD203B41FA5}">
                      <a16:colId xmlns:a16="http://schemas.microsoft.com/office/drawing/2014/main" val="3540504414"/>
                    </a:ext>
                  </a:extLst>
                </a:gridCol>
                <a:gridCol w="1002874">
                  <a:extLst>
                    <a:ext uri="{9D8B030D-6E8A-4147-A177-3AD203B41FA5}">
                      <a16:colId xmlns:a16="http://schemas.microsoft.com/office/drawing/2014/main" val="437516505"/>
                    </a:ext>
                  </a:extLst>
                </a:gridCol>
                <a:gridCol w="1079890">
                  <a:extLst>
                    <a:ext uri="{9D8B030D-6E8A-4147-A177-3AD203B41FA5}">
                      <a16:colId xmlns:a16="http://schemas.microsoft.com/office/drawing/2014/main" val="1620838467"/>
                    </a:ext>
                  </a:extLst>
                </a:gridCol>
                <a:gridCol w="1021292">
                  <a:extLst>
                    <a:ext uri="{9D8B030D-6E8A-4147-A177-3AD203B41FA5}">
                      <a16:colId xmlns:a16="http://schemas.microsoft.com/office/drawing/2014/main" val="3466858081"/>
                    </a:ext>
                  </a:extLst>
                </a:gridCol>
                <a:gridCol w="1180344">
                  <a:extLst>
                    <a:ext uri="{9D8B030D-6E8A-4147-A177-3AD203B41FA5}">
                      <a16:colId xmlns:a16="http://schemas.microsoft.com/office/drawing/2014/main" val="3273551672"/>
                    </a:ext>
                  </a:extLst>
                </a:gridCol>
                <a:gridCol w="1180344">
                  <a:extLst>
                    <a:ext uri="{9D8B030D-6E8A-4147-A177-3AD203B41FA5}">
                      <a16:colId xmlns:a16="http://schemas.microsoft.com/office/drawing/2014/main" val="3478873010"/>
                    </a:ext>
                  </a:extLst>
                </a:gridCol>
              </a:tblGrid>
              <a:tr h="1321694">
                <a:tc gridSpan="5">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300" b="0" kern="1200" dirty="0">
                          <a:solidFill>
                            <a:schemeClr val="tx1"/>
                          </a:solidFill>
                          <a:latin typeface="+mn-lt"/>
                          <a:ea typeface="+mn-ea"/>
                          <a:cs typeface="+mn-cs"/>
                        </a:rPr>
                        <a:t>Assessment of Existing Conditions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300" b="0" kern="1200" dirty="0">
                          <a:solidFill>
                            <a:schemeClr val="tx1"/>
                          </a:solidFill>
                          <a:latin typeface="+mn-lt"/>
                          <a:ea typeface="+mn-ea"/>
                          <a:cs typeface="+mn-cs"/>
                        </a:rPr>
                        <a:t>Natural Features Assessment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300" b="0" kern="1200" dirty="0">
                          <a:solidFill>
                            <a:schemeClr val="tx1"/>
                          </a:solidFill>
                          <a:latin typeface="+mn-lt"/>
                          <a:ea typeface="+mn-ea"/>
                          <a:cs typeface="+mn-cs"/>
                        </a:rPr>
                        <a:t>Archaeological/Cultural Resources Assessment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300" b="0" kern="1200" dirty="0">
                          <a:solidFill>
                            <a:schemeClr val="tx1"/>
                          </a:solidFill>
                          <a:latin typeface="+mn-lt"/>
                          <a:ea typeface="+mn-ea"/>
                          <a:cs typeface="+mn-cs"/>
                        </a:rPr>
                        <a:t>Identify the Problem Statement</a:t>
                      </a:r>
                    </a:p>
                  </a:txBody>
                  <a:tcPr marL="7315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endParaRPr lang="en-US" sz="1300" dirty="0">
                        <a:solidFill>
                          <a:schemeClr val="tx1"/>
                        </a:solidFill>
                        <a:latin typeface="+mn-lt"/>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0" kern="1200" dirty="0">
                        <a:solidFill>
                          <a:schemeClr val="tx1"/>
                        </a:solidFill>
                        <a:latin typeface="+mn-lt"/>
                        <a:ea typeface="+mn-ea"/>
                        <a:cs typeface="+mn-cs"/>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endParaRPr lang="en-US" sz="1300" dirty="0">
                        <a:solidFill>
                          <a:schemeClr val="tx1"/>
                        </a:solidFill>
                        <a:latin typeface="+mn-lt"/>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0" kern="1200" dirty="0">
                        <a:solidFill>
                          <a:schemeClr val="tx1"/>
                        </a:solidFill>
                        <a:latin typeface="+mn-lt"/>
                        <a:ea typeface="+mn-ea"/>
                        <a:cs typeface="+mn-cs"/>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gridSpan="5">
                  <a:txBody>
                    <a:bodyPr/>
                    <a:lstStyle/>
                    <a:p>
                      <a:pPr marL="168275" marR="0" lvl="0" indent="-1682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300" b="0" kern="1200" dirty="0">
                          <a:solidFill>
                            <a:schemeClr val="tx1"/>
                          </a:solidFill>
                          <a:latin typeface="+mn-lt"/>
                          <a:ea typeface="+mn-ea"/>
                          <a:cs typeface="+mn-cs"/>
                        </a:rPr>
                        <a:t>Establish Evaluation Criteria</a:t>
                      </a:r>
                    </a:p>
                    <a:p>
                      <a:pPr marL="168275" marR="0" lvl="0" indent="-1682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300" b="0" kern="1200" dirty="0">
                          <a:solidFill>
                            <a:schemeClr val="tx1"/>
                          </a:solidFill>
                          <a:latin typeface="+mn-lt"/>
                          <a:ea typeface="+mn-ea"/>
                          <a:cs typeface="+mn-cs"/>
                        </a:rPr>
                        <a:t>Evaluate Alternative Solutions</a:t>
                      </a:r>
                    </a:p>
                    <a:p>
                      <a:pPr marL="168275" marR="0" lvl="0" indent="-168275" algn="l" defTabSz="2925763"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300" b="0" i="0" u="none" strike="noStrike" kern="1200" cap="none" normalizeH="0" baseline="0" dirty="0">
                          <a:ln>
                            <a:noFill/>
                          </a:ln>
                          <a:solidFill>
                            <a:schemeClr val="tx1"/>
                          </a:solidFill>
                          <a:effectLst/>
                          <a:latin typeface="+mn-lt"/>
                          <a:ea typeface="+mn-ea"/>
                          <a:cs typeface="Arial" panose="020B0604020202020204" pitchFamily="34" charset="0"/>
                        </a:rPr>
                        <a:t>Incorporate Community and Stakeholders Inputs</a:t>
                      </a:r>
                    </a:p>
                    <a:p>
                      <a:pPr marL="168275" marR="0" lvl="0" indent="-168275" algn="l" defTabSz="2925763"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altLang="en-US" sz="1300" b="0" i="0" u="none" strike="noStrike" kern="1200" cap="none" normalizeH="0" baseline="0" dirty="0">
                          <a:ln>
                            <a:noFill/>
                          </a:ln>
                          <a:solidFill>
                            <a:schemeClr val="tx1"/>
                          </a:solidFill>
                          <a:effectLst/>
                          <a:latin typeface="+mn-lt"/>
                          <a:ea typeface="+mn-ea"/>
                          <a:cs typeface="Arial" panose="020B0604020202020204" pitchFamily="34" charset="0"/>
                        </a:rPr>
                        <a:t>Confirm Preferred Alternative</a:t>
                      </a:r>
                    </a:p>
                  </a:txBody>
                  <a:tcPr marL="7315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0" kern="1200" dirty="0">
                        <a:solidFill>
                          <a:schemeClr val="tx1"/>
                        </a:solidFill>
                        <a:latin typeface="+mn-lt"/>
                        <a:ea typeface="+mn-ea"/>
                        <a:cs typeface="+mn-cs"/>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0" kern="1200" dirty="0">
                        <a:solidFill>
                          <a:schemeClr val="tx1"/>
                        </a:solidFill>
                        <a:latin typeface="+mn-lt"/>
                        <a:ea typeface="+mn-ea"/>
                        <a:cs typeface="+mn-cs"/>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endParaRPr lang="en-US" sz="1300" dirty="0">
                        <a:solidFill>
                          <a:schemeClr val="tx1"/>
                        </a:solidFill>
                        <a:latin typeface="+mn-lt"/>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endParaRPr lang="en-US" sz="1300" dirty="0">
                        <a:solidFill>
                          <a:schemeClr val="tx1"/>
                        </a:solidFill>
                        <a:latin typeface="+mn-lt"/>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076379493"/>
                  </a:ext>
                </a:extLst>
              </a:tr>
              <a:tr h="797058">
                <a:tc>
                  <a:txBody>
                    <a:bodyPr/>
                    <a:lstStyle/>
                    <a:p>
                      <a:pPr algn="ctr"/>
                      <a:r>
                        <a:rPr lang="en-US" sz="1600" b="1" dirty="0">
                          <a:solidFill>
                            <a:schemeClr val="bg1"/>
                          </a:solidFill>
                          <a:latin typeface="+mn-lt"/>
                        </a:rPr>
                        <a:t>Spring 2019</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4B9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mn-lt"/>
                        </a:rPr>
                        <a:t>June 29</a:t>
                      </a:r>
                      <a:br>
                        <a:rPr lang="en-US" sz="1600" b="1" dirty="0">
                          <a:solidFill>
                            <a:schemeClr val="bg1"/>
                          </a:solidFill>
                          <a:latin typeface="+mn-lt"/>
                        </a:rPr>
                      </a:br>
                      <a:r>
                        <a:rPr lang="en-US" sz="1600" b="1" dirty="0">
                          <a:solidFill>
                            <a:schemeClr val="bg1"/>
                          </a:solidFill>
                          <a:latin typeface="+mn-lt"/>
                        </a:rPr>
                        <a:t>2019</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4B93"/>
                    </a:solidFill>
                  </a:tcPr>
                </a:tc>
                <a:tc>
                  <a:txBody>
                    <a:bodyPr/>
                    <a:lstStyle/>
                    <a:p>
                      <a:pPr algn="ctr"/>
                      <a:r>
                        <a:rPr lang="en-US" sz="1600" b="1" dirty="0">
                          <a:solidFill>
                            <a:schemeClr val="bg1"/>
                          </a:solidFill>
                          <a:latin typeface="+mn-lt"/>
                        </a:rPr>
                        <a:t>Summer </a:t>
                      </a:r>
                      <a:br>
                        <a:rPr lang="en-US" sz="1600" b="1" dirty="0">
                          <a:solidFill>
                            <a:schemeClr val="bg1"/>
                          </a:solidFill>
                          <a:latin typeface="+mn-lt"/>
                        </a:rPr>
                      </a:br>
                      <a:r>
                        <a:rPr lang="en-US" sz="1600" b="1" dirty="0">
                          <a:solidFill>
                            <a:schemeClr val="bg1"/>
                          </a:solidFill>
                          <a:latin typeface="+mn-lt"/>
                        </a:rPr>
                        <a:t>2019</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4B93"/>
                    </a:solidFill>
                  </a:tcPr>
                </a:tc>
                <a:tc>
                  <a:txBody>
                    <a:bodyPr/>
                    <a:lstStyle/>
                    <a:p>
                      <a:pPr algn="ctr"/>
                      <a:r>
                        <a:rPr lang="en-US" sz="1600" b="1" dirty="0">
                          <a:solidFill>
                            <a:schemeClr val="bg1"/>
                          </a:solidFill>
                          <a:latin typeface="+mn-lt"/>
                        </a:rPr>
                        <a:t>Fall </a:t>
                      </a:r>
                      <a:br>
                        <a:rPr lang="en-US" sz="1600" b="1" dirty="0">
                          <a:solidFill>
                            <a:schemeClr val="bg1"/>
                          </a:solidFill>
                          <a:latin typeface="+mn-lt"/>
                        </a:rPr>
                      </a:br>
                      <a:r>
                        <a:rPr lang="en-US" sz="1600" b="1" dirty="0">
                          <a:solidFill>
                            <a:schemeClr val="bg1"/>
                          </a:solidFill>
                          <a:latin typeface="+mn-lt"/>
                        </a:rPr>
                        <a:t>2019</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4B93"/>
                    </a:solidFill>
                  </a:tcPr>
                </a:tc>
                <a:tc>
                  <a:txBody>
                    <a:bodyPr/>
                    <a:lstStyle/>
                    <a:p>
                      <a:pPr algn="ctr"/>
                      <a:r>
                        <a:rPr lang="en-US" sz="1600" b="1" dirty="0">
                          <a:solidFill>
                            <a:schemeClr val="bg1"/>
                          </a:solidFill>
                          <a:latin typeface="+mn-lt"/>
                        </a:rPr>
                        <a:t>October 2019</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4B93"/>
                    </a:solidFill>
                  </a:tcPr>
                </a:tc>
                <a:tc>
                  <a:txBody>
                    <a:bodyPr/>
                    <a:lstStyle/>
                    <a:p>
                      <a:pPr algn="ctr"/>
                      <a:r>
                        <a:rPr lang="en-US" sz="1600" b="1" dirty="0">
                          <a:solidFill>
                            <a:schemeClr val="tx1"/>
                          </a:solidFill>
                          <a:latin typeface="+mn-lt"/>
                        </a:rPr>
                        <a:t>Winter 2019</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1CD"/>
                    </a:solidFill>
                  </a:tcPr>
                </a:tc>
                <a:tc>
                  <a:txBody>
                    <a:bodyPr/>
                    <a:lstStyle/>
                    <a:p>
                      <a:pPr algn="ctr"/>
                      <a:r>
                        <a:rPr lang="en-US" sz="1600" b="1" dirty="0">
                          <a:solidFill>
                            <a:schemeClr val="tx1"/>
                          </a:solidFill>
                          <a:latin typeface="+mn-lt"/>
                        </a:rPr>
                        <a:t>Spring 2020</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1CD"/>
                    </a:solidFill>
                  </a:tcPr>
                </a:tc>
                <a:tc>
                  <a:txBody>
                    <a:bodyPr/>
                    <a:lstStyle/>
                    <a:p>
                      <a:pPr algn="ctr"/>
                      <a:r>
                        <a:rPr lang="en-US" sz="1600" b="1" dirty="0">
                          <a:solidFill>
                            <a:schemeClr val="tx1"/>
                          </a:solidFill>
                          <a:latin typeface="+mn-lt"/>
                        </a:rPr>
                        <a:t>Fall </a:t>
                      </a:r>
                      <a:br>
                        <a:rPr lang="en-US" sz="1600" b="1" dirty="0">
                          <a:solidFill>
                            <a:schemeClr val="tx1"/>
                          </a:solidFill>
                          <a:latin typeface="+mn-lt"/>
                        </a:rPr>
                      </a:br>
                      <a:r>
                        <a:rPr lang="en-US" sz="1600" b="1" dirty="0">
                          <a:solidFill>
                            <a:schemeClr val="tx1"/>
                          </a:solidFill>
                          <a:latin typeface="+mn-lt"/>
                        </a:rPr>
                        <a:t>2020</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1CD"/>
                    </a:solidFill>
                  </a:tcPr>
                </a:tc>
                <a:tc>
                  <a:txBody>
                    <a:bodyPr/>
                    <a:lstStyle/>
                    <a:p>
                      <a:pPr algn="ctr"/>
                      <a:r>
                        <a:rPr lang="en-US" sz="1600" b="1" dirty="0">
                          <a:solidFill>
                            <a:schemeClr val="tx1"/>
                          </a:solidFill>
                          <a:latin typeface="+mn-lt"/>
                        </a:rPr>
                        <a:t>November 2020</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1C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tx1"/>
                          </a:solidFill>
                          <a:latin typeface="+mn-lt"/>
                        </a:rPr>
                        <a:t>December 2020</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1CD"/>
                    </a:solidFill>
                  </a:tcPr>
                </a:tc>
                <a:extLst>
                  <a:ext uri="{0D108BD9-81ED-4DB2-BD59-A6C34878D82A}">
                    <a16:rowId xmlns:a16="http://schemas.microsoft.com/office/drawing/2014/main" val="3418731000"/>
                  </a:ext>
                </a:extLst>
              </a:tr>
              <a:tr h="1547230">
                <a:tc>
                  <a:txBody>
                    <a:bodyPr/>
                    <a:lstStyle/>
                    <a:p>
                      <a:pPr algn="ctr">
                        <a:spcBef>
                          <a:spcPts val="1200"/>
                        </a:spcBef>
                      </a:pPr>
                      <a:endParaRPr lang="en-US" sz="1300" dirty="0">
                        <a:solidFill>
                          <a:schemeClr val="tx1"/>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1200"/>
                        </a:spcBef>
                        <a:spcAft>
                          <a:spcPts val="0"/>
                        </a:spcAft>
                        <a:buClrTx/>
                        <a:buSzTx/>
                        <a:buFontTx/>
                        <a:buNone/>
                        <a:tabLst/>
                        <a:defRPr/>
                      </a:pPr>
                      <a:r>
                        <a:rPr lang="en-US" altLang="en-US" sz="1300" b="0" kern="1200" dirty="0">
                          <a:solidFill>
                            <a:schemeClr val="tx1"/>
                          </a:solidFill>
                          <a:latin typeface="+mn-lt"/>
                          <a:ea typeface="+mn-ea"/>
                          <a:cs typeface="+mn-cs"/>
                        </a:rPr>
                        <a:t>Notice of Study Commencement</a:t>
                      </a:r>
                      <a:endParaRPr lang="en-US" sz="1300" b="0" kern="1200" dirty="0">
                        <a:solidFill>
                          <a:schemeClr val="tx1"/>
                        </a:solidFill>
                        <a:latin typeface="+mn-lt"/>
                        <a:ea typeface="+mn-ea"/>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spcBef>
                          <a:spcPts val="1200"/>
                        </a:spcBef>
                      </a:pPr>
                      <a:endParaRPr lang="en-US" sz="1300" dirty="0">
                        <a:solidFill>
                          <a:schemeClr val="tx1"/>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b="0" kern="1200" dirty="0">
                          <a:solidFill>
                            <a:schemeClr val="tx1"/>
                          </a:solidFill>
                          <a:latin typeface="+mn-lt"/>
                          <a:ea typeface="+mn-ea"/>
                          <a:cs typeface="+mn-cs"/>
                        </a:rPr>
                        <a:t>Hydraulic Analysis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300" b="0" kern="1200" dirty="0">
                        <a:solidFill>
                          <a:schemeClr val="tx1"/>
                        </a:solidFill>
                        <a:latin typeface="+mn-lt"/>
                        <a:ea typeface="+mn-ea"/>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b="0" kern="1200" dirty="0">
                          <a:solidFill>
                            <a:schemeClr val="tx1"/>
                          </a:solidFill>
                          <a:latin typeface="+mn-lt"/>
                          <a:ea typeface="+mn-ea"/>
                          <a:cs typeface="+mn-cs"/>
                        </a:rPr>
                        <a:t>Identify Alternative Solutions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spcBef>
                          <a:spcPts val="1200"/>
                        </a:spcBef>
                      </a:pPr>
                      <a:endParaRPr lang="en-US" sz="1300" dirty="0">
                        <a:solidFill>
                          <a:schemeClr val="tx1"/>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spcBef>
                          <a:spcPts val="1200"/>
                        </a:spcBef>
                      </a:pPr>
                      <a:endParaRPr lang="en-US" sz="1300" dirty="0">
                        <a:solidFill>
                          <a:schemeClr val="tx1"/>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spcBef>
                          <a:spcPts val="1200"/>
                        </a:spcBef>
                      </a:pPr>
                      <a:r>
                        <a:rPr lang="en-US" sz="1300" dirty="0">
                          <a:solidFill>
                            <a:schemeClr val="tx1"/>
                          </a:solidFill>
                          <a:latin typeface="+mn-lt"/>
                        </a:rPr>
                        <a:t>Present Preliminary Preferred Alternative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spcBef>
                          <a:spcPts val="1200"/>
                        </a:spcBef>
                      </a:pPr>
                      <a:endParaRPr lang="en-US" sz="1300" dirty="0">
                        <a:solidFill>
                          <a:schemeClr val="tx1"/>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27119285"/>
                  </a:ext>
                </a:extLst>
              </a:tr>
            </a:tbl>
          </a:graphicData>
        </a:graphic>
      </p:graphicFrame>
      <p:sp>
        <p:nvSpPr>
          <p:cNvPr id="6" name="Title 5">
            <a:extLst>
              <a:ext uri="{FF2B5EF4-FFF2-40B4-BE49-F238E27FC236}">
                <a16:creationId xmlns:a16="http://schemas.microsoft.com/office/drawing/2014/main" id="{2FFC7F32-6866-4627-B354-BDF11CB08347}"/>
              </a:ext>
            </a:extLst>
          </p:cNvPr>
          <p:cNvSpPr>
            <a:spLocks noGrp="1"/>
          </p:cNvSpPr>
          <p:nvPr>
            <p:ph type="title"/>
          </p:nvPr>
        </p:nvSpPr>
        <p:spPr/>
        <p:txBody>
          <a:bodyPr/>
          <a:lstStyle/>
          <a:p>
            <a:r>
              <a:rPr lang="en-US" dirty="0"/>
              <a:t>Project Progress – Where are we?</a:t>
            </a:r>
          </a:p>
        </p:txBody>
      </p:sp>
      <p:sp>
        <p:nvSpPr>
          <p:cNvPr id="4" name="Slide Number Placeholder 3">
            <a:extLst>
              <a:ext uri="{FF2B5EF4-FFF2-40B4-BE49-F238E27FC236}">
                <a16:creationId xmlns:a16="http://schemas.microsoft.com/office/drawing/2014/main" id="{882702DC-668B-4307-A39F-B84F0C64C05C}"/>
              </a:ext>
            </a:extLst>
          </p:cNvPr>
          <p:cNvSpPr>
            <a:spLocks noGrp="1"/>
          </p:cNvSpPr>
          <p:nvPr>
            <p:ph type="sldNum" sz="quarter" idx="11"/>
          </p:nvPr>
        </p:nvSpPr>
        <p:spPr/>
        <p:txBody>
          <a:bodyPr/>
          <a:lstStyle/>
          <a:p>
            <a:fld id="{9B3E39EC-4BE2-4DEA-81C0-4ABC0AAB4AC0}" type="slidenum">
              <a:rPr lang="en-AU" smtClean="0"/>
              <a:pPr/>
              <a:t>15</a:t>
            </a:fld>
            <a:endParaRPr lang="en-AU" dirty="0"/>
          </a:p>
        </p:txBody>
      </p:sp>
      <p:grpSp>
        <p:nvGrpSpPr>
          <p:cNvPr id="10" name="Group 13">
            <a:extLst>
              <a:ext uri="{FF2B5EF4-FFF2-40B4-BE49-F238E27FC236}">
                <a16:creationId xmlns:a16="http://schemas.microsoft.com/office/drawing/2014/main" id="{5CDBB866-CA68-439C-BF68-956BC6CB3F93}"/>
              </a:ext>
            </a:extLst>
          </p:cNvPr>
          <p:cNvGrpSpPr>
            <a:grpSpLocks/>
          </p:cNvGrpSpPr>
          <p:nvPr/>
        </p:nvGrpSpPr>
        <p:grpSpPr bwMode="auto">
          <a:xfrm rot="2111774">
            <a:off x="8572784" y="4041044"/>
            <a:ext cx="925513" cy="1833999"/>
            <a:chOff x="4660768" y="4369944"/>
            <a:chExt cx="925840" cy="1833903"/>
          </a:xfrm>
        </p:grpSpPr>
        <p:sp>
          <p:nvSpPr>
            <p:cNvPr id="11" name="Right Arrow 11">
              <a:extLst>
                <a:ext uri="{FF2B5EF4-FFF2-40B4-BE49-F238E27FC236}">
                  <a16:creationId xmlns:a16="http://schemas.microsoft.com/office/drawing/2014/main" id="{2C5724D0-47E8-4DE9-A71F-A8B528BFB5E4}"/>
                </a:ext>
              </a:extLst>
            </p:cNvPr>
            <p:cNvSpPr/>
            <p:nvPr/>
          </p:nvSpPr>
          <p:spPr bwMode="auto">
            <a:xfrm rot="18535738">
              <a:off x="4242671" y="4859911"/>
              <a:ext cx="1762033" cy="925840"/>
            </a:xfrm>
            <a:prstGeom prst="rightArrow">
              <a:avLst>
                <a:gd name="adj1" fmla="val 51607"/>
                <a:gd name="adj2" fmla="val 41228"/>
              </a:avLst>
            </a:prstGeom>
            <a:solidFill>
              <a:srgbClr val="00B1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75" dirty="0">
                <a:solidFill>
                  <a:schemeClr val="bg1"/>
                </a:solidFill>
                <a:latin typeface="Tw Cen MT Condensed" panose="020B0606020104020203" pitchFamily="34" charset="0"/>
              </a:endParaRPr>
            </a:p>
          </p:txBody>
        </p:sp>
        <p:sp>
          <p:nvSpPr>
            <p:cNvPr id="12" name="Rectangle 1">
              <a:extLst>
                <a:ext uri="{FF2B5EF4-FFF2-40B4-BE49-F238E27FC236}">
                  <a16:creationId xmlns:a16="http://schemas.microsoft.com/office/drawing/2014/main" id="{9AD59D31-A168-48AD-98D9-A71ED21DFA4F}"/>
                </a:ext>
              </a:extLst>
            </p:cNvPr>
            <p:cNvSpPr>
              <a:spLocks noChangeArrowheads="1"/>
            </p:cNvSpPr>
            <p:nvPr/>
          </p:nvSpPr>
          <p:spPr bwMode="auto">
            <a:xfrm rot="18525418">
              <a:off x="4312642" y="5031728"/>
              <a:ext cx="17236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a:lnSpc>
                  <a:spcPct val="100000"/>
                </a:lnSpc>
                <a:spcBef>
                  <a:spcPct val="0"/>
                </a:spcBef>
                <a:buFontTx/>
                <a:buNone/>
              </a:pPr>
              <a:r>
                <a:rPr lang="en-US" altLang="en-US" sz="2000" b="1" dirty="0">
                  <a:latin typeface="Tw Cen MT Condensed" panose="020B0606020104020203" pitchFamily="34" charset="0"/>
                </a:rPr>
                <a:t>We Are Here !</a:t>
              </a:r>
              <a:endParaRPr lang="en-US" altLang="en-US" sz="2000" b="1" dirty="0">
                <a:latin typeface="Calibri" panose="020F0502020204030204" pitchFamily="34" charset="0"/>
              </a:endParaRPr>
            </a:p>
          </p:txBody>
        </p:sp>
      </p:grpSp>
      <p:graphicFrame>
        <p:nvGraphicFramePr>
          <p:cNvPr id="35" name="Diagram 34">
            <a:extLst>
              <a:ext uri="{FF2B5EF4-FFF2-40B4-BE49-F238E27FC236}">
                <a16:creationId xmlns:a16="http://schemas.microsoft.com/office/drawing/2014/main" id="{18303D3C-9B47-4D63-9D9C-629BD6F079A5}"/>
              </a:ext>
            </a:extLst>
          </p:cNvPr>
          <p:cNvGraphicFramePr/>
          <p:nvPr/>
        </p:nvGraphicFramePr>
        <p:xfrm>
          <a:off x="320040" y="1370432"/>
          <a:ext cx="11857365" cy="6400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813037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82702DC-668B-4307-A39F-B84F0C64C05C}"/>
              </a:ext>
            </a:extLst>
          </p:cNvPr>
          <p:cNvSpPr>
            <a:spLocks noGrp="1"/>
          </p:cNvSpPr>
          <p:nvPr>
            <p:ph type="sldNum" sz="quarter" idx="11"/>
          </p:nvPr>
        </p:nvSpPr>
        <p:spPr/>
        <p:txBody>
          <a:bodyPr/>
          <a:lstStyle/>
          <a:p>
            <a:fld id="{9B3E39EC-4BE2-4DEA-81C0-4ABC0AAB4AC0}" type="slidenum">
              <a:rPr lang="en-AU" smtClean="0"/>
              <a:pPr/>
              <a:t>16</a:t>
            </a:fld>
            <a:endParaRPr lang="en-AU" dirty="0"/>
          </a:p>
        </p:txBody>
      </p:sp>
      <p:sp>
        <p:nvSpPr>
          <p:cNvPr id="15" name="Title 14">
            <a:extLst>
              <a:ext uri="{FF2B5EF4-FFF2-40B4-BE49-F238E27FC236}">
                <a16:creationId xmlns:a16="http://schemas.microsoft.com/office/drawing/2014/main" id="{D127BAAE-8C34-489E-AF69-450C09D15553}"/>
              </a:ext>
            </a:extLst>
          </p:cNvPr>
          <p:cNvSpPr>
            <a:spLocks noGrp="1"/>
          </p:cNvSpPr>
          <p:nvPr>
            <p:ph type="title"/>
          </p:nvPr>
        </p:nvSpPr>
        <p:spPr/>
        <p:txBody>
          <a:bodyPr/>
          <a:lstStyle/>
          <a:p>
            <a:r>
              <a:rPr lang="en-US" dirty="0"/>
              <a:t>Project Progress – Next Steps?</a:t>
            </a:r>
          </a:p>
        </p:txBody>
      </p:sp>
      <p:graphicFrame>
        <p:nvGraphicFramePr>
          <p:cNvPr id="16" name="Diagram 15">
            <a:extLst>
              <a:ext uri="{FF2B5EF4-FFF2-40B4-BE49-F238E27FC236}">
                <a16:creationId xmlns:a16="http://schemas.microsoft.com/office/drawing/2014/main" id="{F212636A-DC4D-41C2-8EF4-558A81F96CFD}"/>
              </a:ext>
            </a:extLst>
          </p:cNvPr>
          <p:cNvGraphicFramePr/>
          <p:nvPr/>
        </p:nvGraphicFramePr>
        <p:xfrm>
          <a:off x="320040" y="1385218"/>
          <a:ext cx="11857365" cy="6400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8" name="Table 8">
            <a:extLst>
              <a:ext uri="{FF2B5EF4-FFF2-40B4-BE49-F238E27FC236}">
                <a16:creationId xmlns:a16="http://schemas.microsoft.com/office/drawing/2014/main" id="{6204D899-8687-43A2-8F22-06EDA509C302}"/>
              </a:ext>
            </a:extLst>
          </p:cNvPr>
          <p:cNvGraphicFramePr>
            <a:graphicFrameLocks noGrp="1"/>
          </p:cNvGraphicFramePr>
          <p:nvPr/>
        </p:nvGraphicFramePr>
        <p:xfrm>
          <a:off x="334633" y="2025298"/>
          <a:ext cx="11857363" cy="3606698"/>
        </p:xfrm>
        <a:graphic>
          <a:graphicData uri="http://schemas.openxmlformats.org/drawingml/2006/table">
            <a:tbl>
              <a:tblPr firstRow="1" bandRow="1">
                <a:tableStyleId>{C60F8704-076C-47E3-8B64-BA5440797084}</a:tableStyleId>
              </a:tblPr>
              <a:tblGrid>
                <a:gridCol w="1693909">
                  <a:extLst>
                    <a:ext uri="{9D8B030D-6E8A-4147-A177-3AD203B41FA5}">
                      <a16:colId xmlns:a16="http://schemas.microsoft.com/office/drawing/2014/main" val="1417795209"/>
                    </a:ext>
                  </a:extLst>
                </a:gridCol>
                <a:gridCol w="1693909">
                  <a:extLst>
                    <a:ext uri="{9D8B030D-6E8A-4147-A177-3AD203B41FA5}">
                      <a16:colId xmlns:a16="http://schemas.microsoft.com/office/drawing/2014/main" val="3728363154"/>
                    </a:ext>
                  </a:extLst>
                </a:gridCol>
                <a:gridCol w="1693909">
                  <a:extLst>
                    <a:ext uri="{9D8B030D-6E8A-4147-A177-3AD203B41FA5}">
                      <a16:colId xmlns:a16="http://schemas.microsoft.com/office/drawing/2014/main" val="479439027"/>
                    </a:ext>
                  </a:extLst>
                </a:gridCol>
                <a:gridCol w="1693909">
                  <a:extLst>
                    <a:ext uri="{9D8B030D-6E8A-4147-A177-3AD203B41FA5}">
                      <a16:colId xmlns:a16="http://schemas.microsoft.com/office/drawing/2014/main" val="3527877281"/>
                    </a:ext>
                  </a:extLst>
                </a:gridCol>
                <a:gridCol w="1693909">
                  <a:extLst>
                    <a:ext uri="{9D8B030D-6E8A-4147-A177-3AD203B41FA5}">
                      <a16:colId xmlns:a16="http://schemas.microsoft.com/office/drawing/2014/main" val="3540504414"/>
                    </a:ext>
                  </a:extLst>
                </a:gridCol>
                <a:gridCol w="1693909">
                  <a:extLst>
                    <a:ext uri="{9D8B030D-6E8A-4147-A177-3AD203B41FA5}">
                      <a16:colId xmlns:a16="http://schemas.microsoft.com/office/drawing/2014/main" val="437516505"/>
                    </a:ext>
                  </a:extLst>
                </a:gridCol>
                <a:gridCol w="1693909">
                  <a:extLst>
                    <a:ext uri="{9D8B030D-6E8A-4147-A177-3AD203B41FA5}">
                      <a16:colId xmlns:a16="http://schemas.microsoft.com/office/drawing/2014/main" val="1620838467"/>
                    </a:ext>
                  </a:extLst>
                </a:gridCol>
              </a:tblGrid>
              <a:tr h="1273073">
                <a:tc gridSpan="3">
                  <a:txBody>
                    <a:bodyPr/>
                    <a:lstStyle/>
                    <a:p>
                      <a:pPr algn="ctr"/>
                      <a:r>
                        <a:rPr lang="en-US" sz="1300" b="0" dirty="0">
                          <a:latin typeface="+mj-lt"/>
                        </a:rPr>
                        <a:t>Undertake additional Archaeological Assessment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endParaRPr lang="en-US" sz="1300" dirty="0">
                        <a:latin typeface="+mj-lt"/>
                      </a:endParaRPr>
                    </a:p>
                  </a:txBody>
                  <a:tcPr/>
                </a:tc>
                <a:tc hMerge="1">
                  <a:txBody>
                    <a:bodyPr/>
                    <a:lstStyle/>
                    <a:p>
                      <a:endParaRPr lang="en-US" sz="1300" dirty="0">
                        <a:latin typeface="+mj-lt"/>
                      </a:endParaRPr>
                    </a:p>
                  </a:txBody>
                  <a:tcPr/>
                </a:tc>
                <a:tc gridSpan="2">
                  <a:txBody>
                    <a:bodyPr/>
                    <a:lstStyle/>
                    <a:p>
                      <a:pPr algn="ctr"/>
                      <a:r>
                        <a:rPr lang="en-US" sz="1300" b="0" dirty="0">
                          <a:latin typeface="+mj-lt"/>
                        </a:rPr>
                        <a:t>Document Study Outcomes in Environmental Study Report  (ESR) for Review and Comment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endParaRPr lang="en-US" sz="1300" dirty="0">
                        <a:latin typeface="+mj-lt"/>
                      </a:endParaRPr>
                    </a:p>
                  </a:txBody>
                  <a:tcPr/>
                </a:tc>
                <a:tc gridSpan="2">
                  <a:txBody>
                    <a:bodyPr/>
                    <a:lstStyle/>
                    <a:p>
                      <a:pPr algn="ctr"/>
                      <a:r>
                        <a:rPr lang="en-US" sz="1300" b="0" dirty="0">
                          <a:latin typeface="+mj-lt"/>
                        </a:rPr>
                        <a:t>Initiate Field Investigations </a:t>
                      </a:r>
                      <a:br>
                        <a:rPr lang="en-US" sz="1300" b="0" dirty="0">
                          <a:latin typeface="+mj-lt"/>
                        </a:rPr>
                      </a:br>
                      <a:r>
                        <a:rPr lang="en-US" sz="1300" b="0" dirty="0">
                          <a:latin typeface="+mj-lt"/>
                        </a:rPr>
                        <a:t>for Preferred Design</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endParaRPr lang="en-US" sz="1300" dirty="0">
                        <a:latin typeface="+mj-lt"/>
                      </a:endParaRPr>
                    </a:p>
                  </a:txBody>
                  <a:tcPr/>
                </a:tc>
                <a:extLst>
                  <a:ext uri="{0D108BD9-81ED-4DB2-BD59-A6C34878D82A}">
                    <a16:rowId xmlns:a16="http://schemas.microsoft.com/office/drawing/2014/main" val="3076379493"/>
                  </a:ext>
                </a:extLst>
              </a:tr>
              <a:tr h="78105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tx1"/>
                          </a:solidFill>
                          <a:latin typeface="+mn-lt"/>
                        </a:rPr>
                        <a:t>Winter 2020</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78D18"/>
                    </a:solidFill>
                  </a:tcPr>
                </a:tc>
                <a:tc>
                  <a:txBody>
                    <a:bodyPr/>
                    <a:lstStyle/>
                    <a:p>
                      <a:pPr algn="ctr"/>
                      <a:r>
                        <a:rPr lang="en-US" sz="1600" b="1" dirty="0">
                          <a:solidFill>
                            <a:schemeClr val="tx1"/>
                          </a:solidFill>
                          <a:latin typeface="+mn-lt"/>
                        </a:rPr>
                        <a:t>December 2020</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78D18"/>
                    </a:solidFill>
                  </a:tcPr>
                </a:tc>
                <a:tc>
                  <a:txBody>
                    <a:bodyPr/>
                    <a:lstStyle/>
                    <a:p>
                      <a:pPr algn="ctr"/>
                      <a:r>
                        <a:rPr lang="en-US" sz="1600" b="1" dirty="0">
                          <a:solidFill>
                            <a:schemeClr val="tx1"/>
                          </a:solidFill>
                          <a:latin typeface="+mn-lt"/>
                        </a:rPr>
                        <a:t>March 2021</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78D18"/>
                    </a:solidFill>
                  </a:tcPr>
                </a:tc>
                <a:tc>
                  <a:txBody>
                    <a:bodyPr/>
                    <a:lstStyle/>
                    <a:p>
                      <a:pPr algn="ctr"/>
                      <a:r>
                        <a:rPr lang="en-US" sz="1600" b="1" dirty="0">
                          <a:solidFill>
                            <a:schemeClr val="bg1"/>
                          </a:solidFill>
                          <a:latin typeface="+mn-lt"/>
                        </a:rPr>
                        <a:t>May 2021</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62676C"/>
                    </a:solidFill>
                  </a:tcPr>
                </a:tc>
                <a:tc>
                  <a:txBody>
                    <a:bodyPr/>
                    <a:lstStyle/>
                    <a:p>
                      <a:pPr algn="ctr"/>
                      <a:r>
                        <a:rPr lang="en-US" sz="1600" b="1" dirty="0">
                          <a:solidFill>
                            <a:schemeClr val="bg1"/>
                          </a:solidFill>
                          <a:latin typeface="+mn-lt"/>
                        </a:rPr>
                        <a:t>May 2021</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62676C"/>
                    </a:solidFill>
                  </a:tcPr>
                </a:tc>
                <a:tc>
                  <a:txBody>
                    <a:bodyPr/>
                    <a:lstStyle/>
                    <a:p>
                      <a:pPr algn="ctr"/>
                      <a:r>
                        <a:rPr lang="en-US" sz="1600" b="1" dirty="0">
                          <a:solidFill>
                            <a:schemeClr val="tx1"/>
                          </a:solidFill>
                          <a:latin typeface="+mn-lt"/>
                        </a:rPr>
                        <a:t>April 2021</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96BB31"/>
                    </a:solidFill>
                  </a:tcPr>
                </a:tc>
                <a:tc>
                  <a:txBody>
                    <a:bodyPr/>
                    <a:lstStyle/>
                    <a:p>
                      <a:pPr algn="ctr"/>
                      <a:r>
                        <a:rPr lang="en-US" sz="1600" b="1" dirty="0">
                          <a:solidFill>
                            <a:schemeClr val="tx1"/>
                          </a:solidFill>
                          <a:latin typeface="+mn-lt"/>
                        </a:rPr>
                        <a:t>August 2021</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96BB31"/>
                    </a:solidFill>
                  </a:tcPr>
                </a:tc>
                <a:extLst>
                  <a:ext uri="{0D108BD9-81ED-4DB2-BD59-A6C34878D82A}">
                    <a16:rowId xmlns:a16="http://schemas.microsoft.com/office/drawing/2014/main" val="3418731000"/>
                  </a:ext>
                </a:extLst>
              </a:tr>
              <a:tr h="15525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1300" dirty="0">
                          <a:latin typeface="+mj-lt"/>
                        </a:rPr>
                        <a:t>Identify and evaluate alternative means to implement preferred alternative</a:t>
                      </a:r>
                      <a:endParaRPr lang="en-US" sz="1300" kern="1200" dirty="0">
                        <a:solidFill>
                          <a:schemeClr val="tx1"/>
                        </a:solidFill>
                        <a:latin typeface="+mj-lt"/>
                        <a:ea typeface="+mn-ea"/>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endParaRPr lang="en-US" sz="1300" dirty="0">
                        <a:latin typeface="+mj-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latin typeface="+mj-lt"/>
                        </a:rPr>
                        <a:t>2nd Online Public Engagement to seek </a:t>
                      </a:r>
                    </a:p>
                    <a:p>
                      <a:pPr algn="ctr"/>
                      <a:r>
                        <a:rPr lang="en-US" sz="1300" dirty="0">
                          <a:latin typeface="+mj-lt"/>
                        </a:rPr>
                        <a:t>Impacts of Implementation</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endParaRPr lang="en-US" sz="1300" dirty="0">
                        <a:latin typeface="+mj-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latin typeface="+mj-lt"/>
                        </a:rPr>
                        <a:t>Issue Notice of Completion: Opportunity to review overall project and ESR</a:t>
                      </a:r>
                    </a:p>
                    <a:p>
                      <a:pPr algn="ctr"/>
                      <a:endParaRPr lang="en-US" sz="1300" dirty="0">
                        <a:latin typeface="+mj-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endParaRPr lang="en-US" sz="1300" dirty="0">
                        <a:latin typeface="+mj-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latin typeface="+mj-lt"/>
                        </a:rPr>
                        <a:t>Complete Preliminary Design</a:t>
                      </a:r>
                    </a:p>
                    <a:p>
                      <a:pPr algn="ctr"/>
                      <a:endParaRPr lang="en-US" sz="1300" dirty="0">
                        <a:latin typeface="+mj-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27119285"/>
                  </a:ext>
                </a:extLst>
              </a:tr>
            </a:tbl>
          </a:graphicData>
        </a:graphic>
      </p:graphicFrame>
      <p:sp>
        <p:nvSpPr>
          <p:cNvPr id="2" name="TextBox 1">
            <a:extLst>
              <a:ext uri="{FF2B5EF4-FFF2-40B4-BE49-F238E27FC236}">
                <a16:creationId xmlns:a16="http://schemas.microsoft.com/office/drawing/2014/main" id="{A6A347B9-4B75-4105-8788-01933BAD92F3}"/>
              </a:ext>
            </a:extLst>
          </p:cNvPr>
          <p:cNvSpPr txBox="1"/>
          <p:nvPr/>
        </p:nvSpPr>
        <p:spPr>
          <a:xfrm>
            <a:off x="387804" y="5776232"/>
            <a:ext cx="11152414" cy="338554"/>
          </a:xfrm>
          <a:prstGeom prst="rect">
            <a:avLst/>
          </a:prstGeom>
          <a:noFill/>
        </p:spPr>
        <p:txBody>
          <a:bodyPr wrap="square" rtlCol="0">
            <a:spAutoFit/>
          </a:bodyPr>
          <a:lstStyle/>
          <a:p>
            <a:r>
              <a:rPr lang="en-US" sz="1600" dirty="0"/>
              <a:t>Based on comments received, the project can then proceed through design and anticipate construction in Fall 2024. </a:t>
            </a:r>
          </a:p>
        </p:txBody>
      </p:sp>
    </p:spTree>
    <p:extLst>
      <p:ext uri="{BB962C8B-B14F-4D97-AF65-F5344CB8AC3E}">
        <p14:creationId xmlns:p14="http://schemas.microsoft.com/office/powerpoint/2010/main" val="31641736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B1882-AB41-4166-88BC-CC12F71FBE70}"/>
              </a:ext>
            </a:extLst>
          </p:cNvPr>
          <p:cNvSpPr>
            <a:spLocks noGrp="1"/>
          </p:cNvSpPr>
          <p:nvPr>
            <p:ph type="title"/>
          </p:nvPr>
        </p:nvSpPr>
        <p:spPr/>
        <p:txBody>
          <a:bodyPr/>
          <a:lstStyle/>
          <a:p>
            <a:r>
              <a:rPr lang="en-US"/>
              <a:t>How to Stay Connected and Involved?</a:t>
            </a:r>
            <a:endParaRPr lang="en-US" dirty="0"/>
          </a:p>
        </p:txBody>
      </p:sp>
      <p:sp>
        <p:nvSpPr>
          <p:cNvPr id="4" name="Slide Number Placeholder 3">
            <a:extLst>
              <a:ext uri="{FF2B5EF4-FFF2-40B4-BE49-F238E27FC236}">
                <a16:creationId xmlns:a16="http://schemas.microsoft.com/office/drawing/2014/main" id="{73AB968E-5274-45EE-AFA7-41FD1E8517A6}"/>
              </a:ext>
            </a:extLst>
          </p:cNvPr>
          <p:cNvSpPr>
            <a:spLocks noGrp="1"/>
          </p:cNvSpPr>
          <p:nvPr>
            <p:ph type="sldNum" sz="quarter" idx="11"/>
          </p:nvPr>
        </p:nvSpPr>
        <p:spPr/>
        <p:txBody>
          <a:bodyPr/>
          <a:lstStyle/>
          <a:p>
            <a:fld id="{9B3E39EC-4BE2-4DEA-81C0-4ABC0AAB4AC0}" type="slidenum">
              <a:rPr lang="en-AU" smtClean="0"/>
              <a:pPr/>
              <a:t>17</a:t>
            </a:fld>
            <a:endParaRPr lang="en-AU" dirty="0"/>
          </a:p>
        </p:txBody>
      </p:sp>
      <p:sp>
        <p:nvSpPr>
          <p:cNvPr id="6" name="Content Placeholder 5">
            <a:extLst>
              <a:ext uri="{FF2B5EF4-FFF2-40B4-BE49-F238E27FC236}">
                <a16:creationId xmlns:a16="http://schemas.microsoft.com/office/drawing/2014/main" id="{6D53FC57-98BF-4AC4-8A84-66745A6568DE}"/>
              </a:ext>
            </a:extLst>
          </p:cNvPr>
          <p:cNvSpPr>
            <a:spLocks noGrp="1"/>
          </p:cNvSpPr>
          <p:nvPr>
            <p:ph sz="half" idx="2"/>
          </p:nvPr>
        </p:nvSpPr>
        <p:spPr>
          <a:solidFill>
            <a:schemeClr val="accent5"/>
          </a:solidFill>
        </p:spPr>
        <p:txBody>
          <a:bodyPr/>
          <a:lstStyle/>
          <a:p>
            <a:pPr>
              <a:spcAft>
                <a:spcPts val="600"/>
              </a:spcAft>
            </a:pPr>
            <a:r>
              <a:rPr lang="en-US" dirty="0"/>
              <a:t>If you would like to be kept updated on this project:</a:t>
            </a:r>
          </a:p>
          <a:p>
            <a:pPr marL="800100" lvl="2" indent="0">
              <a:spcAft>
                <a:spcPts val="1800"/>
              </a:spcAft>
              <a:buNone/>
            </a:pPr>
            <a:endParaRPr lang="en-US" sz="2200" dirty="0">
              <a:hlinkClick r:id="rId2">
                <a:extLst>
                  <a:ext uri="{A12FA001-AC4F-418D-AE19-62706E023703}">
                    <ahyp:hlinkClr xmlns:ahyp="http://schemas.microsoft.com/office/drawing/2018/hyperlinkcolor" val="tx"/>
                  </a:ext>
                </a:extLst>
              </a:hlinkClick>
            </a:endParaRPr>
          </a:p>
          <a:p>
            <a:pPr marL="800100" lvl="2" indent="0">
              <a:spcAft>
                <a:spcPts val="1800"/>
              </a:spcAft>
              <a:buNone/>
            </a:pPr>
            <a:r>
              <a:rPr lang="en-US" sz="2200" dirty="0">
                <a:hlinkClick r:id="rId2">
                  <a:extLst>
                    <a:ext uri="{A12FA001-AC4F-418D-AE19-62706E023703}">
                      <ahyp:hlinkClr xmlns:ahyp="http://schemas.microsoft.com/office/drawing/2018/hyperlinkcolor" val="tx"/>
                    </a:ext>
                  </a:extLst>
                </a:hlinkClick>
              </a:rPr>
              <a:t>https://www.peelregion.ca/pw/water/environ-assess/etobicoke-creek-sewer-imorovement.asp</a:t>
            </a:r>
            <a:endParaRPr lang="en-US" sz="2200" dirty="0"/>
          </a:p>
          <a:p>
            <a:pPr marL="800100" lvl="2" indent="0">
              <a:spcAft>
                <a:spcPts val="1800"/>
              </a:spcAft>
              <a:buNone/>
            </a:pPr>
            <a:endParaRPr lang="en-US" sz="2200" dirty="0">
              <a:hlinkClick r:id="rId3">
                <a:extLst>
                  <a:ext uri="{A12FA001-AC4F-418D-AE19-62706E023703}">
                    <ahyp:hlinkClr xmlns:ahyp="http://schemas.microsoft.com/office/drawing/2018/hyperlinkcolor" val="tx"/>
                  </a:ext>
                </a:extLst>
              </a:hlinkClick>
            </a:endParaRPr>
          </a:p>
          <a:p>
            <a:pPr marL="800100" lvl="2" indent="0">
              <a:spcAft>
                <a:spcPts val="1800"/>
              </a:spcAft>
              <a:buNone/>
            </a:pPr>
            <a:r>
              <a:rPr lang="en-US" sz="2200" dirty="0">
                <a:hlinkClick r:id="rId3">
                  <a:extLst>
                    <a:ext uri="{A12FA001-AC4F-418D-AE19-62706E023703}">
                      <ahyp:hlinkClr xmlns:ahyp="http://schemas.microsoft.com/office/drawing/2018/hyperlinkcolor" val="tx"/>
                    </a:ext>
                  </a:extLst>
                </a:hlinkClick>
              </a:rPr>
              <a:t>https://twitter.com/peelpublicworks?lang=en</a:t>
            </a:r>
            <a:endParaRPr lang="en-US" sz="2200" dirty="0"/>
          </a:p>
          <a:p>
            <a:pPr marL="800100" lvl="2" indent="0">
              <a:spcAft>
                <a:spcPts val="1800"/>
              </a:spcAft>
              <a:buNone/>
            </a:pPr>
            <a:endParaRPr lang="en-US" sz="2200" dirty="0">
              <a:hlinkClick r:id="rId4">
                <a:extLst>
                  <a:ext uri="{A12FA001-AC4F-418D-AE19-62706E023703}">
                    <ahyp:hlinkClr xmlns:ahyp="http://schemas.microsoft.com/office/drawing/2018/hyperlinkcolor" val="tx"/>
                  </a:ext>
                </a:extLst>
              </a:hlinkClick>
            </a:endParaRPr>
          </a:p>
          <a:p>
            <a:pPr marL="800100" lvl="2" indent="0">
              <a:spcAft>
                <a:spcPts val="1800"/>
              </a:spcAft>
              <a:buNone/>
            </a:pPr>
            <a:r>
              <a:rPr lang="en-US" sz="2200" dirty="0">
                <a:hlinkClick r:id="rId4">
                  <a:extLst>
                    <a:ext uri="{A12FA001-AC4F-418D-AE19-62706E023703}">
                      <ahyp:hlinkClr xmlns:ahyp="http://schemas.microsoft.com/office/drawing/2018/hyperlinkcolor" val="tx"/>
                    </a:ext>
                  </a:extLst>
                </a:hlinkClick>
              </a:rPr>
              <a:t>https://www.facebook.com/regionofpeel</a:t>
            </a:r>
            <a:endParaRPr lang="en-US" sz="2200" dirty="0"/>
          </a:p>
          <a:p>
            <a:pPr marL="0" indent="0">
              <a:buNone/>
            </a:pPr>
            <a:endParaRPr lang="en-US" dirty="0"/>
          </a:p>
        </p:txBody>
      </p:sp>
      <p:sp>
        <p:nvSpPr>
          <p:cNvPr id="7" name="Content Placeholder 6">
            <a:extLst>
              <a:ext uri="{FF2B5EF4-FFF2-40B4-BE49-F238E27FC236}">
                <a16:creationId xmlns:a16="http://schemas.microsoft.com/office/drawing/2014/main" id="{7454BFCA-AE8C-4443-91EE-1D8A08C081BB}"/>
              </a:ext>
            </a:extLst>
          </p:cNvPr>
          <p:cNvSpPr>
            <a:spLocks noGrp="1"/>
          </p:cNvSpPr>
          <p:nvPr>
            <p:ph sz="half" idx="14"/>
          </p:nvPr>
        </p:nvSpPr>
        <p:spPr>
          <a:solidFill>
            <a:schemeClr val="tx1"/>
          </a:solidFill>
        </p:spPr>
        <p:txBody>
          <a:bodyPr/>
          <a:lstStyle/>
          <a:p>
            <a:pPr marL="0" indent="0">
              <a:spcAft>
                <a:spcPts val="600"/>
              </a:spcAft>
              <a:buNone/>
            </a:pPr>
            <a:r>
              <a:rPr lang="en-US" dirty="0"/>
              <a:t>Send your feedback or your questions on this project to the email below before December 11, 2020</a:t>
            </a:r>
          </a:p>
          <a:p>
            <a:pPr marL="0" indent="0">
              <a:buNone/>
            </a:pPr>
            <a:endParaRPr lang="en-US" dirty="0"/>
          </a:p>
          <a:p>
            <a:pPr marL="0" indent="0">
              <a:spcBef>
                <a:spcPts val="600"/>
              </a:spcBef>
              <a:buNone/>
            </a:pPr>
            <a:r>
              <a:rPr lang="en-US" b="1" dirty="0"/>
              <a:t>Italia Ponce, P.Eng.</a:t>
            </a:r>
            <a:endParaRPr lang="en-US" dirty="0"/>
          </a:p>
          <a:p>
            <a:pPr marL="0" indent="0">
              <a:spcBef>
                <a:spcPts val="600"/>
              </a:spcBef>
              <a:buNone/>
            </a:pPr>
            <a:r>
              <a:rPr lang="en-US" dirty="0"/>
              <a:t>Project Manager</a:t>
            </a:r>
          </a:p>
          <a:p>
            <a:pPr marL="0" indent="0">
              <a:spcBef>
                <a:spcPts val="600"/>
              </a:spcBef>
              <a:buNone/>
            </a:pPr>
            <a:r>
              <a:rPr lang="en-US" dirty="0"/>
              <a:t>10 Peel Centre Drive, 4</a:t>
            </a:r>
            <a:r>
              <a:rPr lang="en-US" baseline="30000" dirty="0"/>
              <a:t>th</a:t>
            </a:r>
            <a:r>
              <a:rPr lang="en-US" dirty="0"/>
              <a:t> Floor, Suite A</a:t>
            </a:r>
          </a:p>
          <a:p>
            <a:pPr marL="0" indent="0">
              <a:spcBef>
                <a:spcPts val="600"/>
              </a:spcBef>
              <a:buNone/>
            </a:pPr>
            <a:r>
              <a:rPr lang="en-US" dirty="0"/>
              <a:t>Brampton, ON, </a:t>
            </a:r>
            <a:r>
              <a:rPr lang="en-US" dirty="0" err="1"/>
              <a:t>L6T</a:t>
            </a:r>
            <a:r>
              <a:rPr lang="en-US" dirty="0"/>
              <a:t> </a:t>
            </a:r>
            <a:r>
              <a:rPr lang="en-US" dirty="0" err="1"/>
              <a:t>4B9</a:t>
            </a:r>
            <a:endParaRPr lang="en-US" dirty="0"/>
          </a:p>
          <a:p>
            <a:pPr marL="0" indent="0">
              <a:spcBef>
                <a:spcPts val="600"/>
              </a:spcBef>
              <a:buNone/>
            </a:pPr>
            <a:r>
              <a:rPr lang="en-US" dirty="0"/>
              <a:t>905-791-7800 Ext. 4583</a:t>
            </a:r>
          </a:p>
          <a:p>
            <a:pPr marL="0" indent="0">
              <a:spcBef>
                <a:spcPts val="600"/>
              </a:spcBef>
              <a:buNone/>
            </a:pPr>
            <a:r>
              <a:rPr lang="en-US" dirty="0"/>
              <a:t>Italia.ponce@peelregion.ca </a:t>
            </a:r>
          </a:p>
          <a:p>
            <a:pPr marL="0" indent="0">
              <a:buNone/>
            </a:pPr>
            <a:endParaRPr lang="en-US" dirty="0"/>
          </a:p>
        </p:txBody>
      </p:sp>
      <p:sp>
        <p:nvSpPr>
          <p:cNvPr id="8" name="TextBox 7">
            <a:extLst>
              <a:ext uri="{FF2B5EF4-FFF2-40B4-BE49-F238E27FC236}">
                <a16:creationId xmlns:a16="http://schemas.microsoft.com/office/drawing/2014/main" id="{401FBEEB-3ADA-454A-8688-319BD60B752F}"/>
              </a:ext>
            </a:extLst>
          </p:cNvPr>
          <p:cNvSpPr txBox="1"/>
          <p:nvPr/>
        </p:nvSpPr>
        <p:spPr>
          <a:xfrm>
            <a:off x="794657" y="6309360"/>
            <a:ext cx="9966838" cy="584775"/>
          </a:xfrm>
          <a:prstGeom prst="rect">
            <a:avLst/>
          </a:prstGeom>
          <a:noFill/>
        </p:spPr>
        <p:txBody>
          <a:bodyPr wrap="square" rtlCol="0">
            <a:spAutoFit/>
          </a:bodyPr>
          <a:lstStyle/>
          <a:p>
            <a:pPr algn="ctr"/>
            <a:r>
              <a:rPr lang="en-US" sz="1600" dirty="0"/>
              <a:t>*Feedback collected on this study will conform with the </a:t>
            </a:r>
            <a:r>
              <a:rPr lang="en-US" sz="1600" i="1" dirty="0"/>
              <a:t>Freedom of Information and Protection of Privacy Act</a:t>
            </a:r>
            <a:r>
              <a:rPr lang="en-US" sz="1600" dirty="0"/>
              <a:t>. It will be documented as part  of this study and may be publicly available.</a:t>
            </a:r>
          </a:p>
        </p:txBody>
      </p:sp>
      <p:pic>
        <p:nvPicPr>
          <p:cNvPr id="3" name="Graphic 2">
            <a:extLst>
              <a:ext uri="{FF2B5EF4-FFF2-40B4-BE49-F238E27FC236}">
                <a16:creationId xmlns:a16="http://schemas.microsoft.com/office/drawing/2014/main" id="{F4D1C485-FD14-4ABD-A8E5-9C2E8DBC7E7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991098" y="2667701"/>
            <a:ext cx="443073" cy="443073"/>
          </a:xfrm>
          <a:prstGeom prst="rect">
            <a:avLst/>
          </a:prstGeom>
        </p:spPr>
      </p:pic>
      <p:pic>
        <p:nvPicPr>
          <p:cNvPr id="5" name="Graphic 4">
            <a:extLst>
              <a:ext uri="{FF2B5EF4-FFF2-40B4-BE49-F238E27FC236}">
                <a16:creationId xmlns:a16="http://schemas.microsoft.com/office/drawing/2014/main" id="{4CDFBA44-EFCD-4DF6-B2B4-12944108B02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991097" y="5237624"/>
            <a:ext cx="443073" cy="443073"/>
          </a:xfrm>
          <a:prstGeom prst="rect">
            <a:avLst/>
          </a:prstGeom>
        </p:spPr>
      </p:pic>
      <p:pic>
        <p:nvPicPr>
          <p:cNvPr id="10" name="Graphic 9">
            <a:extLst>
              <a:ext uri="{FF2B5EF4-FFF2-40B4-BE49-F238E27FC236}">
                <a16:creationId xmlns:a16="http://schemas.microsoft.com/office/drawing/2014/main" id="{3834D7C1-7871-4807-BF35-20B591B45FF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991096" y="4000770"/>
            <a:ext cx="443073" cy="443073"/>
          </a:xfrm>
          <a:prstGeom prst="rect">
            <a:avLst/>
          </a:prstGeom>
        </p:spPr>
      </p:pic>
    </p:spTree>
    <p:extLst>
      <p:ext uri="{BB962C8B-B14F-4D97-AF65-F5344CB8AC3E}">
        <p14:creationId xmlns:p14="http://schemas.microsoft.com/office/powerpoint/2010/main" val="1906612367"/>
      </p:ext>
    </p:extLst>
  </p:cSld>
  <p:clrMapOvr>
    <a:masterClrMapping/>
  </p:clrMapOvr>
</p:sld>
</file>

<file path=ppt/theme/theme1.xml><?xml version="1.0" encoding="utf-8"?>
<a:theme xmlns:a="http://schemas.openxmlformats.org/drawingml/2006/main" name="Dividers Slides">
  <a:themeElements>
    <a:clrScheme name="Jacobs Primary">
      <a:dk1>
        <a:srgbClr val="000000"/>
      </a:dk1>
      <a:lt1>
        <a:srgbClr val="FFFFFF"/>
      </a:lt1>
      <a:dk2>
        <a:srgbClr val="333333"/>
      </a:dk2>
      <a:lt2>
        <a:srgbClr val="E5E5E5"/>
      </a:lt2>
      <a:accent1>
        <a:srgbClr val="2314DC"/>
      </a:accent1>
      <a:accent2>
        <a:srgbClr val="6F006E"/>
      </a:accent2>
      <a:accent3>
        <a:srgbClr val="D72850"/>
      </a:accent3>
      <a:accent4>
        <a:srgbClr val="FFA014"/>
      </a:accent4>
      <a:accent5>
        <a:srgbClr val="007D55"/>
      </a:accent5>
      <a:accent6>
        <a:srgbClr val="C8C8C8"/>
      </a:accent6>
      <a:hlink>
        <a:srgbClr val="2314DC"/>
      </a:hlink>
      <a:folHlink>
        <a:srgbClr val="FF8714"/>
      </a:folHlink>
    </a:clrScheme>
    <a:fontScheme name="Custom 1">
      <a:majorFont>
        <a:latin typeface="Jacobs Chronos"/>
        <a:ea typeface=""/>
        <a:cs typeface=""/>
      </a:majorFont>
      <a:minorFont>
        <a:latin typeface="Jacobs Chron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cobs_PowerPoint_V7_01.pptx" id="{F7656221-DB9D-4148-BC7A-FE875EAFFF41}" vid="{7400D640-EF4A-46E9-BB93-688E265BD11D}"/>
    </a:ext>
  </a:extLst>
</a:theme>
</file>

<file path=ppt/theme/theme2.xml><?xml version="1.0" encoding="utf-8"?>
<a:theme xmlns:a="http://schemas.openxmlformats.org/drawingml/2006/main" name="Custom Design">
  <a:themeElements>
    <a:clrScheme name="Jacobs Primary">
      <a:dk1>
        <a:srgbClr val="000000"/>
      </a:dk1>
      <a:lt1>
        <a:srgbClr val="FFFFFF"/>
      </a:lt1>
      <a:dk2>
        <a:srgbClr val="333333"/>
      </a:dk2>
      <a:lt2>
        <a:srgbClr val="E5E5E5"/>
      </a:lt2>
      <a:accent1>
        <a:srgbClr val="2314DC"/>
      </a:accent1>
      <a:accent2>
        <a:srgbClr val="6F006E"/>
      </a:accent2>
      <a:accent3>
        <a:srgbClr val="D72850"/>
      </a:accent3>
      <a:accent4>
        <a:srgbClr val="FFA014"/>
      </a:accent4>
      <a:accent5>
        <a:srgbClr val="007D55"/>
      </a:accent5>
      <a:accent6>
        <a:srgbClr val="C8C8C8"/>
      </a:accent6>
      <a:hlink>
        <a:srgbClr val="2314DC"/>
      </a:hlink>
      <a:folHlink>
        <a:srgbClr val="FF8714"/>
      </a:folHlink>
    </a:clrScheme>
    <a:fontScheme name="Custom 1">
      <a:majorFont>
        <a:latin typeface="Jacobs Chronos"/>
        <a:ea typeface=""/>
        <a:cs typeface=""/>
      </a:majorFont>
      <a:minorFont>
        <a:latin typeface="Jacobs Chron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cobs_PowerPoint_V7_01.pptx" id="{F7656221-DB9D-4148-BC7A-FE875EAFFF41}" vid="{44989FB5-C365-492E-8918-FA1B52802865}"/>
    </a:ext>
  </a:extLst>
</a:theme>
</file>

<file path=ppt/theme/theme3.xml><?xml version="1.0" encoding="utf-8"?>
<a:theme xmlns:a="http://schemas.openxmlformats.org/drawingml/2006/main" name="Agenda">
  <a:themeElements>
    <a:clrScheme name="Jacobs Charts &amp; Tables">
      <a:dk1>
        <a:srgbClr val="000000"/>
      </a:dk1>
      <a:lt1>
        <a:srgbClr val="FFFFFF"/>
      </a:lt1>
      <a:dk2>
        <a:srgbClr val="333333"/>
      </a:dk2>
      <a:lt2>
        <a:srgbClr val="E5E5E5"/>
      </a:lt2>
      <a:accent1>
        <a:srgbClr val="333333"/>
      </a:accent1>
      <a:accent2>
        <a:srgbClr val="A5A5A5"/>
      </a:accent2>
      <a:accent3>
        <a:srgbClr val="C8C8C8"/>
      </a:accent3>
      <a:accent4>
        <a:srgbClr val="E6E6E6"/>
      </a:accent4>
      <a:accent5>
        <a:srgbClr val="333333"/>
      </a:accent5>
      <a:accent6>
        <a:srgbClr val="A5A5A5"/>
      </a:accent6>
      <a:hlink>
        <a:srgbClr val="C8C8C8"/>
      </a:hlink>
      <a:folHlink>
        <a:srgbClr val="E6E6E6"/>
      </a:folHlink>
    </a:clrScheme>
    <a:fontScheme name="Custom 1">
      <a:majorFont>
        <a:latin typeface="Jacobs Chronos"/>
        <a:ea typeface=""/>
        <a:cs typeface=""/>
      </a:majorFont>
      <a:minorFont>
        <a:latin typeface="Jacobs Chron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cobs_PowerPoint_V7_01.pptx" id="{F7656221-DB9D-4148-BC7A-FE875EAFFF41}" vid="{2BC0991B-61B6-4672-9C8C-AFD0EAE0E6D5}"/>
    </a:ext>
  </a:extLst>
</a:theme>
</file>

<file path=ppt/theme/theme4.xml><?xml version="1.0" encoding="utf-8"?>
<a:theme xmlns:a="http://schemas.openxmlformats.org/drawingml/2006/main" name="Content Colored Options">
  <a:themeElements>
    <a:clrScheme name="Jacobs Primary">
      <a:dk1>
        <a:srgbClr val="000000"/>
      </a:dk1>
      <a:lt1>
        <a:srgbClr val="FFFFFF"/>
      </a:lt1>
      <a:dk2>
        <a:srgbClr val="333333"/>
      </a:dk2>
      <a:lt2>
        <a:srgbClr val="E5E5E5"/>
      </a:lt2>
      <a:accent1>
        <a:srgbClr val="2314DC"/>
      </a:accent1>
      <a:accent2>
        <a:srgbClr val="6F006E"/>
      </a:accent2>
      <a:accent3>
        <a:srgbClr val="D72850"/>
      </a:accent3>
      <a:accent4>
        <a:srgbClr val="FFA014"/>
      </a:accent4>
      <a:accent5>
        <a:srgbClr val="007D55"/>
      </a:accent5>
      <a:accent6>
        <a:srgbClr val="C8C8C8"/>
      </a:accent6>
      <a:hlink>
        <a:srgbClr val="2314DC"/>
      </a:hlink>
      <a:folHlink>
        <a:srgbClr val="FF8714"/>
      </a:folHlink>
    </a:clrScheme>
    <a:fontScheme name="Custom 1">
      <a:majorFont>
        <a:latin typeface="Jacobs Chronos"/>
        <a:ea typeface=""/>
        <a:cs typeface=""/>
      </a:majorFont>
      <a:minorFont>
        <a:latin typeface="Jacobs Chron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cobs_PowerPoint_V7_01.pptx" id="{F7656221-DB9D-4148-BC7A-FE875EAFFF41}" vid="{421B0A0B-D14D-4217-9F9B-3A0E27A6FECE}"/>
    </a:ext>
  </a:extLst>
</a:theme>
</file>

<file path=ppt/theme/theme5.xml><?xml version="1.0" encoding="utf-8"?>
<a:theme xmlns:a="http://schemas.openxmlformats.org/drawingml/2006/main" name="Night Layouts">
  <a:themeElements>
    <a:clrScheme name="Jacobs Primary">
      <a:dk1>
        <a:srgbClr val="000000"/>
      </a:dk1>
      <a:lt1>
        <a:srgbClr val="FFFFFF"/>
      </a:lt1>
      <a:dk2>
        <a:srgbClr val="333333"/>
      </a:dk2>
      <a:lt2>
        <a:srgbClr val="E5E5E5"/>
      </a:lt2>
      <a:accent1>
        <a:srgbClr val="2314DC"/>
      </a:accent1>
      <a:accent2>
        <a:srgbClr val="6F006E"/>
      </a:accent2>
      <a:accent3>
        <a:srgbClr val="D72850"/>
      </a:accent3>
      <a:accent4>
        <a:srgbClr val="FFA014"/>
      </a:accent4>
      <a:accent5>
        <a:srgbClr val="007D55"/>
      </a:accent5>
      <a:accent6>
        <a:srgbClr val="C8C8C8"/>
      </a:accent6>
      <a:hlink>
        <a:srgbClr val="2314DC"/>
      </a:hlink>
      <a:folHlink>
        <a:srgbClr val="FF8714"/>
      </a:folHlink>
    </a:clrScheme>
    <a:fontScheme name="Custom 1">
      <a:majorFont>
        <a:latin typeface="Jacobs Chronos"/>
        <a:ea typeface=""/>
        <a:cs typeface=""/>
      </a:majorFont>
      <a:minorFont>
        <a:latin typeface="Jacobs Chron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cobs_PowerPoint_V7_01.pptx" id="{F7656221-DB9D-4148-BC7A-FE875EAFFF41}" vid="{37F62C33-A62D-480D-8378-B36433DEACA3}"/>
    </a:ext>
  </a:extLst>
</a:theme>
</file>

<file path=ppt/theme/theme6.xml><?xml version="1.0" encoding="utf-8"?>
<a:theme xmlns:a="http://schemas.openxmlformats.org/drawingml/2006/main" name="Miscellaneous Layouts Mono">
  <a:themeElements>
    <a:clrScheme name="Jacobs Charts &amp; Tables">
      <a:dk1>
        <a:srgbClr val="000000"/>
      </a:dk1>
      <a:lt1>
        <a:srgbClr val="FFFFFF"/>
      </a:lt1>
      <a:dk2>
        <a:srgbClr val="333333"/>
      </a:dk2>
      <a:lt2>
        <a:srgbClr val="E5E5E5"/>
      </a:lt2>
      <a:accent1>
        <a:srgbClr val="333333"/>
      </a:accent1>
      <a:accent2>
        <a:srgbClr val="A5A5A5"/>
      </a:accent2>
      <a:accent3>
        <a:srgbClr val="C8C8C8"/>
      </a:accent3>
      <a:accent4>
        <a:srgbClr val="E6E6E6"/>
      </a:accent4>
      <a:accent5>
        <a:srgbClr val="333333"/>
      </a:accent5>
      <a:accent6>
        <a:srgbClr val="A5A5A5"/>
      </a:accent6>
      <a:hlink>
        <a:srgbClr val="C8C8C8"/>
      </a:hlink>
      <a:folHlink>
        <a:srgbClr val="E6E6E6"/>
      </a:folHlink>
    </a:clrScheme>
    <a:fontScheme name="Custom 1">
      <a:majorFont>
        <a:latin typeface="Jacobs Chronos"/>
        <a:ea typeface=""/>
        <a:cs typeface=""/>
      </a:majorFont>
      <a:minorFont>
        <a:latin typeface="Jacobs Chron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cobs_PowerPoint_V7_01.pptx" id="{F7656221-DB9D-4148-BC7A-FE875EAFFF41}" vid="{2EBD0211-E5DB-4D3B-9D0C-BBC588E03411}"/>
    </a:ext>
  </a:extLst>
</a:theme>
</file>

<file path=ppt/theme/theme7.xml><?xml version="1.0" encoding="utf-8"?>
<a:theme xmlns:a="http://schemas.openxmlformats.org/drawingml/2006/main" name="Miscellaneous Layouts Color">
  <a:themeElements>
    <a:clrScheme name="Jacobs Primary">
      <a:dk1>
        <a:srgbClr val="000000"/>
      </a:dk1>
      <a:lt1>
        <a:srgbClr val="FFFFFF"/>
      </a:lt1>
      <a:dk2>
        <a:srgbClr val="333333"/>
      </a:dk2>
      <a:lt2>
        <a:srgbClr val="E5E5E5"/>
      </a:lt2>
      <a:accent1>
        <a:srgbClr val="2314DC"/>
      </a:accent1>
      <a:accent2>
        <a:srgbClr val="6F006E"/>
      </a:accent2>
      <a:accent3>
        <a:srgbClr val="D72850"/>
      </a:accent3>
      <a:accent4>
        <a:srgbClr val="FFA014"/>
      </a:accent4>
      <a:accent5>
        <a:srgbClr val="007D55"/>
      </a:accent5>
      <a:accent6>
        <a:srgbClr val="C8C8C8"/>
      </a:accent6>
      <a:hlink>
        <a:srgbClr val="2314DC"/>
      </a:hlink>
      <a:folHlink>
        <a:srgbClr val="FF8714"/>
      </a:folHlink>
    </a:clrScheme>
    <a:fontScheme name="Custom 1">
      <a:majorFont>
        <a:latin typeface="Jacobs Chronos"/>
        <a:ea typeface=""/>
        <a:cs typeface=""/>
      </a:majorFont>
      <a:minorFont>
        <a:latin typeface="Jacobs Chron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cobs_PowerPoint_V7_01.pptx" id="{F7656221-DB9D-4148-BC7A-FE875EAFFF41}" vid="{867B11B7-A59A-47BD-BE38-E684CA001890}"/>
    </a:ext>
  </a:extLst>
</a:theme>
</file>

<file path=ppt/theme/theme8.xml><?xml version="1.0" encoding="utf-8"?>
<a:theme xmlns:a="http://schemas.openxmlformats.org/drawingml/2006/main" name="Sequence Frame Layouts">
  <a:themeElements>
    <a:clrScheme name="Jacobs Primary">
      <a:dk1>
        <a:srgbClr val="000000"/>
      </a:dk1>
      <a:lt1>
        <a:srgbClr val="FFFFFF"/>
      </a:lt1>
      <a:dk2>
        <a:srgbClr val="333333"/>
      </a:dk2>
      <a:lt2>
        <a:srgbClr val="E5E5E5"/>
      </a:lt2>
      <a:accent1>
        <a:srgbClr val="2314DC"/>
      </a:accent1>
      <a:accent2>
        <a:srgbClr val="6F006E"/>
      </a:accent2>
      <a:accent3>
        <a:srgbClr val="D72850"/>
      </a:accent3>
      <a:accent4>
        <a:srgbClr val="FFA014"/>
      </a:accent4>
      <a:accent5>
        <a:srgbClr val="007D55"/>
      </a:accent5>
      <a:accent6>
        <a:srgbClr val="C8C8C8"/>
      </a:accent6>
      <a:hlink>
        <a:srgbClr val="2314DC"/>
      </a:hlink>
      <a:folHlink>
        <a:srgbClr val="FF8714"/>
      </a:folHlink>
    </a:clrScheme>
    <a:fontScheme name="Custom 1">
      <a:majorFont>
        <a:latin typeface="Jacobs Chronos"/>
        <a:ea typeface=""/>
        <a:cs typeface=""/>
      </a:majorFont>
      <a:minorFont>
        <a:latin typeface="Jacobs Chron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cobs_PowerPoint_V7_01.pptx" id="{F7656221-DB9D-4148-BC7A-FE875EAFFF41}" vid="{85EEB56D-7539-48DC-8D7D-A0DCAC36C687}"/>
    </a:ext>
  </a:extLst>
</a:theme>
</file>

<file path=ppt/theme/theme9.xml><?xml version="1.0" encoding="utf-8"?>
<a:theme xmlns:a="http://schemas.openxmlformats.org/drawingml/2006/main" name="1_Sequence Frame Layouts">
  <a:themeElements>
    <a:clrScheme name="Jacobs Primary">
      <a:dk1>
        <a:srgbClr val="000000"/>
      </a:dk1>
      <a:lt1>
        <a:srgbClr val="FFFFFF"/>
      </a:lt1>
      <a:dk2>
        <a:srgbClr val="333333"/>
      </a:dk2>
      <a:lt2>
        <a:srgbClr val="E5E5E5"/>
      </a:lt2>
      <a:accent1>
        <a:srgbClr val="2314DC"/>
      </a:accent1>
      <a:accent2>
        <a:srgbClr val="6F006E"/>
      </a:accent2>
      <a:accent3>
        <a:srgbClr val="D72850"/>
      </a:accent3>
      <a:accent4>
        <a:srgbClr val="FFA014"/>
      </a:accent4>
      <a:accent5>
        <a:srgbClr val="007D55"/>
      </a:accent5>
      <a:accent6>
        <a:srgbClr val="C8C8C8"/>
      </a:accent6>
      <a:hlink>
        <a:srgbClr val="2314DC"/>
      </a:hlink>
      <a:folHlink>
        <a:srgbClr val="FF8714"/>
      </a:folHlink>
    </a:clrScheme>
    <a:fontScheme name="Custom 1">
      <a:majorFont>
        <a:latin typeface="Jacobs Chronos"/>
        <a:ea typeface=""/>
        <a:cs typeface=""/>
      </a:majorFont>
      <a:minorFont>
        <a:latin typeface="Jacobs Chron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cobs_PowerPoint_V7_01.pptx" id="{F7656221-DB9D-4148-BC7A-FE875EAFFF41}" vid="{455A60E4-18E3-4540-9D65-1C4B6A9601F3}"/>
    </a:ext>
  </a:extLst>
</a:theme>
</file>

<file path=ppt/theme/theme10.xml><?xml version="1.0" encoding="utf-8"?>
<a:theme xmlns:a="http://schemas.openxmlformats.org/drawingml/2006/main" name="Values Slide">
  <a:themeElements>
    <a:clrScheme name="Jacobs Primary">
      <a:dk1>
        <a:srgbClr val="000000"/>
      </a:dk1>
      <a:lt1>
        <a:srgbClr val="FFFFFF"/>
      </a:lt1>
      <a:dk2>
        <a:srgbClr val="333333"/>
      </a:dk2>
      <a:lt2>
        <a:srgbClr val="E5E5E5"/>
      </a:lt2>
      <a:accent1>
        <a:srgbClr val="2314DC"/>
      </a:accent1>
      <a:accent2>
        <a:srgbClr val="6F006E"/>
      </a:accent2>
      <a:accent3>
        <a:srgbClr val="D72850"/>
      </a:accent3>
      <a:accent4>
        <a:srgbClr val="FFA014"/>
      </a:accent4>
      <a:accent5>
        <a:srgbClr val="007D55"/>
      </a:accent5>
      <a:accent6>
        <a:srgbClr val="C8C8C8"/>
      </a:accent6>
      <a:hlink>
        <a:srgbClr val="2314DC"/>
      </a:hlink>
      <a:folHlink>
        <a:srgbClr val="FF8714"/>
      </a:folHlink>
    </a:clrScheme>
    <a:fontScheme name="Custom 1">
      <a:majorFont>
        <a:latin typeface="Jacobs Chronos"/>
        <a:ea typeface=""/>
        <a:cs typeface=""/>
      </a:majorFont>
      <a:minorFont>
        <a:latin typeface="Jacobs Chron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cobs_PowerPoint_V7_01.pptx" id="{F7656221-DB9D-4148-BC7A-FE875EAFFF41}" vid="{22BAFB7C-2B94-4AEE-A6E2-5D795632C663}"/>
    </a:ext>
  </a:extLst>
</a:theme>
</file>

<file path=ppt/theme/theme11.xml><?xml version="1.0" encoding="utf-8"?>
<a:theme xmlns:a="http://schemas.openxmlformats.org/drawingml/2006/main" name="Map">
  <a:themeElements>
    <a:clrScheme name="Jacobs Primary">
      <a:dk1>
        <a:srgbClr val="000000"/>
      </a:dk1>
      <a:lt1>
        <a:srgbClr val="FFFFFF"/>
      </a:lt1>
      <a:dk2>
        <a:srgbClr val="333333"/>
      </a:dk2>
      <a:lt2>
        <a:srgbClr val="E5E5E5"/>
      </a:lt2>
      <a:accent1>
        <a:srgbClr val="2314DC"/>
      </a:accent1>
      <a:accent2>
        <a:srgbClr val="6F006E"/>
      </a:accent2>
      <a:accent3>
        <a:srgbClr val="D72850"/>
      </a:accent3>
      <a:accent4>
        <a:srgbClr val="FFA014"/>
      </a:accent4>
      <a:accent5>
        <a:srgbClr val="007D55"/>
      </a:accent5>
      <a:accent6>
        <a:srgbClr val="C8C8C8"/>
      </a:accent6>
      <a:hlink>
        <a:srgbClr val="2314DC"/>
      </a:hlink>
      <a:folHlink>
        <a:srgbClr val="FF8714"/>
      </a:folHlink>
    </a:clrScheme>
    <a:fontScheme name="Custom 1">
      <a:majorFont>
        <a:latin typeface="Jacobs Chronos"/>
        <a:ea typeface=""/>
        <a:cs typeface=""/>
      </a:majorFont>
      <a:minorFont>
        <a:latin typeface="Jacobs Chron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cobs_PowerPoint_V7_01.pptx" id="{F7656221-DB9D-4148-BC7A-FE875EAFFF41}" vid="{E7DABEC5-70C8-4EAE-8D33-3C4A4FFE1DE6}"/>
    </a:ext>
  </a:extLst>
</a:theme>
</file>

<file path=ppt/theme/theme12.xml><?xml version="1.0" encoding="utf-8"?>
<a:theme xmlns:a="http://schemas.openxmlformats.org/drawingml/2006/main" name="1_Map">
  <a:themeElements>
    <a:clrScheme name="Jacobs Charts &amp; Tables">
      <a:dk1>
        <a:srgbClr val="000000"/>
      </a:dk1>
      <a:lt1>
        <a:srgbClr val="FFFFFF"/>
      </a:lt1>
      <a:dk2>
        <a:srgbClr val="333333"/>
      </a:dk2>
      <a:lt2>
        <a:srgbClr val="E5E5E5"/>
      </a:lt2>
      <a:accent1>
        <a:srgbClr val="333333"/>
      </a:accent1>
      <a:accent2>
        <a:srgbClr val="A5A5A5"/>
      </a:accent2>
      <a:accent3>
        <a:srgbClr val="C8C8C8"/>
      </a:accent3>
      <a:accent4>
        <a:srgbClr val="E6E6E6"/>
      </a:accent4>
      <a:accent5>
        <a:srgbClr val="333333"/>
      </a:accent5>
      <a:accent6>
        <a:srgbClr val="A5A5A5"/>
      </a:accent6>
      <a:hlink>
        <a:srgbClr val="C8C8C8"/>
      </a:hlink>
      <a:folHlink>
        <a:srgbClr val="E6E6E6"/>
      </a:folHlink>
    </a:clrScheme>
    <a:fontScheme name="Custom 1">
      <a:majorFont>
        <a:latin typeface="Jacobs Chronos"/>
        <a:ea typeface=""/>
        <a:cs typeface=""/>
      </a:majorFont>
      <a:minorFont>
        <a:latin typeface="Jacobs Chron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cobs_PowerPoint_V7_01.pptx" id="{F7656221-DB9D-4148-BC7A-FE875EAFFF41}" vid="{D5CE57C6-21C2-44BE-8453-4F718591CF7C}"/>
    </a:ext>
  </a:extLst>
</a:theme>
</file>

<file path=ppt/theme/theme13.xml><?xml version="1.0" encoding="utf-8"?>
<a:theme xmlns:a="http://schemas.openxmlformats.org/drawingml/2006/main" name="2_Map">
  <a:themeElements>
    <a:clrScheme name="Custom 1">
      <a:dk1>
        <a:srgbClr val="000000"/>
      </a:dk1>
      <a:lt1>
        <a:srgbClr val="FFFFFF"/>
      </a:lt1>
      <a:dk2>
        <a:srgbClr val="333333"/>
      </a:dk2>
      <a:lt2>
        <a:srgbClr val="E5E5E5"/>
      </a:lt2>
      <a:accent1>
        <a:srgbClr val="2314DC"/>
      </a:accent1>
      <a:accent2>
        <a:srgbClr val="6F006E"/>
      </a:accent2>
      <a:accent3>
        <a:srgbClr val="D72850"/>
      </a:accent3>
      <a:accent4>
        <a:srgbClr val="FFA014"/>
      </a:accent4>
      <a:accent5>
        <a:srgbClr val="007D55"/>
      </a:accent5>
      <a:accent6>
        <a:srgbClr val="C8C8C8"/>
      </a:accent6>
      <a:hlink>
        <a:srgbClr val="2314DC"/>
      </a:hlink>
      <a:folHlink>
        <a:srgbClr val="FF8714"/>
      </a:folHlink>
    </a:clrScheme>
    <a:fontScheme name="Custom 1">
      <a:majorFont>
        <a:latin typeface="Jacobs Chronos"/>
        <a:ea typeface=""/>
        <a:cs typeface=""/>
      </a:majorFont>
      <a:minorFont>
        <a:latin typeface="Jacobs Chron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cobs_PowerPoint_V7_01.pptx" id="{F7656221-DB9D-4148-BC7A-FE875EAFFF41}" vid="{63229C8D-81F9-41CA-8215-4E6C30F6C8E0}"/>
    </a:ext>
  </a:extLst>
</a:theme>
</file>

<file path=ppt/theme/theme14.xml><?xml version="1.0" encoding="utf-8"?>
<a:theme xmlns:a="http://schemas.openxmlformats.org/drawingml/2006/main" name="3_Map">
  <a:themeElements>
    <a:clrScheme name="Jacobs Primary">
      <a:dk1>
        <a:srgbClr val="000000"/>
      </a:dk1>
      <a:lt1>
        <a:srgbClr val="FFFFFF"/>
      </a:lt1>
      <a:dk2>
        <a:srgbClr val="333333"/>
      </a:dk2>
      <a:lt2>
        <a:srgbClr val="E5E5E5"/>
      </a:lt2>
      <a:accent1>
        <a:srgbClr val="2314DC"/>
      </a:accent1>
      <a:accent2>
        <a:srgbClr val="6F006E"/>
      </a:accent2>
      <a:accent3>
        <a:srgbClr val="D72850"/>
      </a:accent3>
      <a:accent4>
        <a:srgbClr val="FFA014"/>
      </a:accent4>
      <a:accent5>
        <a:srgbClr val="007D55"/>
      </a:accent5>
      <a:accent6>
        <a:srgbClr val="C8C8C8"/>
      </a:accent6>
      <a:hlink>
        <a:srgbClr val="2314DC"/>
      </a:hlink>
      <a:folHlink>
        <a:srgbClr val="FF8714"/>
      </a:folHlink>
    </a:clrScheme>
    <a:fontScheme name="Custom 1">
      <a:majorFont>
        <a:latin typeface="Jacobs Chronos"/>
        <a:ea typeface=""/>
        <a:cs typeface=""/>
      </a:majorFont>
      <a:minorFont>
        <a:latin typeface="Jacobs Chron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cobs_PowerPoint_V7_01.pptx" id="{F7656221-DB9D-4148-BC7A-FE875EAFFF41}" vid="{67059610-2EB1-425C-B00F-F81535AC0968}"/>
    </a:ext>
  </a:extLst>
</a:theme>
</file>

<file path=ppt/theme/theme15.xml><?xml version="1.0" encoding="utf-8"?>
<a:theme xmlns:a="http://schemas.openxmlformats.org/drawingml/2006/main" name="Jacobs PowerPoint">
  <a:themeElements>
    <a:clrScheme name="Jacobs Primary">
      <a:dk1>
        <a:srgbClr val="000000"/>
      </a:dk1>
      <a:lt1>
        <a:srgbClr val="FFFFFF"/>
      </a:lt1>
      <a:dk2>
        <a:srgbClr val="333333"/>
      </a:dk2>
      <a:lt2>
        <a:srgbClr val="E5E5E5"/>
      </a:lt2>
      <a:accent1>
        <a:srgbClr val="2314DC"/>
      </a:accent1>
      <a:accent2>
        <a:srgbClr val="6F006E"/>
      </a:accent2>
      <a:accent3>
        <a:srgbClr val="D72850"/>
      </a:accent3>
      <a:accent4>
        <a:srgbClr val="FFA014"/>
      </a:accent4>
      <a:accent5>
        <a:srgbClr val="007D55"/>
      </a:accent5>
      <a:accent6>
        <a:srgbClr val="C8C8C8"/>
      </a:accent6>
      <a:hlink>
        <a:srgbClr val="2314DC"/>
      </a:hlink>
      <a:folHlink>
        <a:srgbClr val="FF8714"/>
      </a:folHlink>
    </a:clrScheme>
    <a:fontScheme name="Custom 1">
      <a:majorFont>
        <a:latin typeface="Jacobs Chronos"/>
        <a:ea typeface=""/>
        <a:cs typeface=""/>
      </a:majorFont>
      <a:minorFont>
        <a:latin typeface="Jacobs Chrono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Internal Pages">
  <a:themeElements>
    <a:clrScheme name="Jacobs">
      <a:dk1>
        <a:srgbClr val="000000"/>
      </a:dk1>
      <a:lt1>
        <a:srgbClr val="FFFFFF"/>
      </a:lt1>
      <a:dk2>
        <a:srgbClr val="00338D"/>
      </a:dk2>
      <a:lt2>
        <a:srgbClr val="FFFFFF"/>
      </a:lt2>
      <a:accent1>
        <a:srgbClr val="2CC6CE"/>
      </a:accent1>
      <a:accent2>
        <a:srgbClr val="97BC33"/>
      </a:accent2>
      <a:accent3>
        <a:srgbClr val="FFDE00"/>
      </a:accent3>
      <a:accent4>
        <a:srgbClr val="EF821D"/>
      </a:accent4>
      <a:accent5>
        <a:srgbClr val="961334"/>
      </a:accent5>
      <a:accent6>
        <a:srgbClr val="7F7F7F"/>
      </a:accent6>
      <a:hlink>
        <a:srgbClr val="6BA0FF"/>
      </a:hlink>
      <a:folHlink>
        <a:srgbClr val="B5CFFF"/>
      </a:folHlink>
    </a:clrScheme>
    <a:fontScheme name="Jacob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92D9A5D3-0880-40AC-9D3A-5BE3EFA3EF60}" vid="{C1455E25-72D3-4895-B13C-DE528CE11334}"/>
    </a:ext>
  </a:extLst>
</a:theme>
</file>

<file path=ppt/theme/theme17.xml><?xml version="1.0" encoding="utf-8"?>
<a:theme xmlns:a="http://schemas.openxmlformats.org/drawingml/2006/main" name="1_Custom Design">
  <a:themeElements>
    <a:clrScheme name="Jacobs Primary">
      <a:dk1>
        <a:srgbClr val="000000"/>
      </a:dk1>
      <a:lt1>
        <a:srgbClr val="FFFFFF"/>
      </a:lt1>
      <a:dk2>
        <a:srgbClr val="333333"/>
      </a:dk2>
      <a:lt2>
        <a:srgbClr val="E5E5E5"/>
      </a:lt2>
      <a:accent1>
        <a:srgbClr val="2314DC"/>
      </a:accent1>
      <a:accent2>
        <a:srgbClr val="6F006E"/>
      </a:accent2>
      <a:accent3>
        <a:srgbClr val="D72850"/>
      </a:accent3>
      <a:accent4>
        <a:srgbClr val="FFA014"/>
      </a:accent4>
      <a:accent5>
        <a:srgbClr val="007D55"/>
      </a:accent5>
      <a:accent6>
        <a:srgbClr val="C8C8C8"/>
      </a:accent6>
      <a:hlink>
        <a:srgbClr val="2314DC"/>
      </a:hlink>
      <a:folHlink>
        <a:srgbClr val="FF8714"/>
      </a:folHlink>
    </a:clrScheme>
    <a:fontScheme name="Custom 1">
      <a:majorFont>
        <a:latin typeface="Jacobs Chronos"/>
        <a:ea typeface=""/>
        <a:cs typeface=""/>
      </a:majorFont>
      <a:minorFont>
        <a:latin typeface="Jacobs Chron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cobs_PowerPoint_V7_01.pptx" id="{F7656221-DB9D-4148-BC7A-FE875EAFFF41}" vid="{44989FB5-C365-492E-8918-FA1B52802865}"/>
    </a:ext>
  </a:extLst>
</a:theme>
</file>

<file path=ppt/theme/theme1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5265</TotalTime>
  <Words>1550</Words>
  <Application>Microsoft Office PowerPoint</Application>
  <PresentationFormat>Widescreen</PresentationFormat>
  <Paragraphs>266</Paragraphs>
  <Slides>17</Slides>
  <Notes>1</Notes>
  <HiddenSlides>0</HiddenSlides>
  <MMClips>0</MMClips>
  <ScaleCrop>false</ScaleCrop>
  <HeadingPairs>
    <vt:vector size="6" baseType="variant">
      <vt:variant>
        <vt:lpstr>Fonts Used</vt:lpstr>
      </vt:variant>
      <vt:variant>
        <vt:i4>6</vt:i4>
      </vt:variant>
      <vt:variant>
        <vt:lpstr>Theme</vt:lpstr>
      </vt:variant>
      <vt:variant>
        <vt:i4>17</vt:i4>
      </vt:variant>
      <vt:variant>
        <vt:lpstr>Slide Titles</vt:lpstr>
      </vt:variant>
      <vt:variant>
        <vt:i4>17</vt:i4>
      </vt:variant>
    </vt:vector>
  </HeadingPairs>
  <TitlesOfParts>
    <vt:vector size="40" baseType="lpstr">
      <vt:lpstr>Jacobs Chronos</vt:lpstr>
      <vt:lpstr>Tw Cen MT Condensed</vt:lpstr>
      <vt:lpstr>Arial</vt:lpstr>
      <vt:lpstr>Jacobs Chronos Light</vt:lpstr>
      <vt:lpstr>Wingdings</vt:lpstr>
      <vt:lpstr>Calibri</vt:lpstr>
      <vt:lpstr>Dividers Slides</vt:lpstr>
      <vt:lpstr>Custom Design</vt:lpstr>
      <vt:lpstr>Agenda</vt:lpstr>
      <vt:lpstr>Content Colored Options</vt:lpstr>
      <vt:lpstr>Night Layouts</vt:lpstr>
      <vt:lpstr>Miscellaneous Layouts Mono</vt:lpstr>
      <vt:lpstr>Miscellaneous Layouts Color</vt:lpstr>
      <vt:lpstr>Sequence Frame Layouts</vt:lpstr>
      <vt:lpstr>1_Sequence Frame Layouts</vt:lpstr>
      <vt:lpstr>Values Slide</vt:lpstr>
      <vt:lpstr>Map</vt:lpstr>
      <vt:lpstr>1_Map</vt:lpstr>
      <vt:lpstr>2_Map</vt:lpstr>
      <vt:lpstr>3_Map</vt:lpstr>
      <vt:lpstr>Jacobs PowerPoint</vt:lpstr>
      <vt:lpstr>Internal Pages</vt:lpstr>
      <vt:lpstr>1_Custom Design</vt:lpstr>
      <vt:lpstr>Etobicoke Creek Trunk Sewer Improvements and Upgrades Schedule C Municipal Class Environmental Assessment</vt:lpstr>
      <vt:lpstr>Welcome!</vt:lpstr>
      <vt:lpstr>Project Overview: What, why and how?</vt:lpstr>
      <vt:lpstr>Class Environmental Assessment Process</vt:lpstr>
      <vt:lpstr>Problem Statement: Why are we doing this?</vt:lpstr>
      <vt:lpstr>Alternative Development Process: How do we arrive to a solution?</vt:lpstr>
      <vt:lpstr>Etobicoke Creek Alignment</vt:lpstr>
      <vt:lpstr>CAA Alignment</vt:lpstr>
      <vt:lpstr>Kennedy Road Alignment</vt:lpstr>
      <vt:lpstr>Deep Trunk Alignment</vt:lpstr>
      <vt:lpstr>Evaluation of Alternatives </vt:lpstr>
      <vt:lpstr>Evaluation of Alternatives</vt:lpstr>
      <vt:lpstr>Summary Score of Alternatives</vt:lpstr>
      <vt:lpstr>Preliminary Preferred Alternative - Deep Trunk Alignment </vt:lpstr>
      <vt:lpstr>Project Progress – Where are we?</vt:lpstr>
      <vt:lpstr>Project Progress – Next Steps?</vt:lpstr>
      <vt:lpstr>How to Stay Connected and Involved?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Schedule ‘C’ Municipal Class EA: Etobicoke Creek Trunk Sewer Improvements and Upgrades</dc:title>
  <dc:creator>Newton, Dorin/TOR</dc:creator>
  <cp:lastModifiedBy>McNeil, Reet</cp:lastModifiedBy>
  <cp:revision>248</cp:revision>
  <dcterms:created xsi:type="dcterms:W3CDTF">2020-09-28T15:22:12Z</dcterms:created>
  <dcterms:modified xsi:type="dcterms:W3CDTF">2020-11-26T20:22:21Z</dcterms:modified>
</cp:coreProperties>
</file>