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8.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9.xml" ContentType="application/vnd.openxmlformats-officedocument.theme+xml"/>
  <Override PartName="/ppt/slideLayouts/slideLayout72.xml" ContentType="application/vnd.openxmlformats-officedocument.presentationml.slideLayout+xml"/>
  <Override PartName="/ppt/theme/theme10.xml" ContentType="application/vnd.openxmlformats-officedocument.theme+xml"/>
  <Override PartName="/ppt/slideLayouts/slideLayout73.xml" ContentType="application/vnd.openxmlformats-officedocument.presentationml.slideLayout+xml"/>
  <Override PartName="/ppt/theme/theme11.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2.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3.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4.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5.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6" r:id="rId1"/>
    <p:sldMasterId id="2147483681" r:id="rId2"/>
    <p:sldMasterId id="2147483723" r:id="rId3"/>
    <p:sldMasterId id="2147483726" r:id="rId4"/>
    <p:sldMasterId id="2147483737" r:id="rId5"/>
    <p:sldMasterId id="2147483743" r:id="rId6"/>
    <p:sldMasterId id="2147483794" r:id="rId7"/>
    <p:sldMasterId id="2147483750" r:id="rId8"/>
    <p:sldMasterId id="2147483761" r:id="rId9"/>
    <p:sldMasterId id="2147483767" r:id="rId10"/>
    <p:sldMasterId id="2147483770" r:id="rId11"/>
    <p:sldMasterId id="2147483773" r:id="rId12"/>
    <p:sldMasterId id="2147483777" r:id="rId13"/>
    <p:sldMasterId id="2147483781" r:id="rId14"/>
    <p:sldMasterId id="2147483800" r:id="rId15"/>
    <p:sldMasterId id="2147483803" r:id="rId16"/>
  </p:sldMasterIdLst>
  <p:notesMasterIdLst>
    <p:notesMasterId r:id="rId36"/>
  </p:notesMasterIdLst>
  <p:handoutMasterIdLst>
    <p:handoutMasterId r:id="rId37"/>
  </p:handoutMasterIdLst>
  <p:sldIdLst>
    <p:sldId id="256" r:id="rId17"/>
    <p:sldId id="890" r:id="rId18"/>
    <p:sldId id="517" r:id="rId19"/>
    <p:sldId id="512" r:id="rId20"/>
    <p:sldId id="518" r:id="rId21"/>
    <p:sldId id="492" r:id="rId22"/>
    <p:sldId id="362" r:id="rId23"/>
    <p:sldId id="524" r:id="rId24"/>
    <p:sldId id="525" r:id="rId25"/>
    <p:sldId id="526" r:id="rId26"/>
    <p:sldId id="527" r:id="rId27"/>
    <p:sldId id="528" r:id="rId28"/>
    <p:sldId id="529" r:id="rId29"/>
    <p:sldId id="891" r:id="rId30"/>
    <p:sldId id="541" r:id="rId31"/>
    <p:sldId id="564" r:id="rId32"/>
    <p:sldId id="535" r:id="rId33"/>
    <p:sldId id="508" r:id="rId34"/>
    <p:sldId id="892" r:id="rId35"/>
  </p:sldIdLst>
  <p:sldSz cx="12192000" cy="6858000"/>
  <p:notesSz cx="7315200" cy="9601200"/>
  <p:embeddedFontLst>
    <p:embeddedFont>
      <p:font typeface="Calibri" panose="020F0502020204030204" pitchFamily="34" charset="0"/>
      <p:regular r:id="rId38"/>
      <p:bold r:id="rId39"/>
      <p:italic r:id="rId40"/>
      <p:boldItalic r:id="rId41"/>
    </p:embeddedFont>
    <p:embeddedFont>
      <p:font typeface="Jacobs Chronos" panose="020B0604020202020204" charset="0"/>
      <p:regular r:id="rId42"/>
      <p:bold r:id="rId43"/>
      <p:italic r:id="rId44"/>
      <p:boldItalic r:id="rId45"/>
    </p:embeddedFont>
    <p:embeddedFont>
      <p:font typeface="Jacobs Chronos Light" panose="020B0604020202020204" charset="0"/>
      <p:regular r:id="rId46"/>
      <p: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lkunow, Brianna" initials="TB" lastIdx="2" clrIdx="0">
    <p:extLst>
      <p:ext uri="{19B8F6BF-5375-455C-9EA6-DF929625EA0E}">
        <p15:presenceInfo xmlns:p15="http://schemas.microsoft.com/office/powerpoint/2012/main" userId="S::Brianna.Tolkunow@jacobs.com::603393c7-7f63-4f32-b2ff-377f386f58e4" providerId="AD"/>
      </p:ext>
    </p:extLst>
  </p:cmAuthor>
  <p:cmAuthor id="2" name="Andersen, Maria" initials="AM" lastIdx="1" clrIdx="1">
    <p:extLst>
      <p:ext uri="{19B8F6BF-5375-455C-9EA6-DF929625EA0E}">
        <p15:presenceInfo xmlns:p15="http://schemas.microsoft.com/office/powerpoint/2012/main" userId="S::maria.andersen@peelregion.ca::deaeb07b-9c47-4204-856e-d19e3cd762e0" providerId="AD"/>
      </p:ext>
    </p:extLst>
  </p:cmAuthor>
  <p:cmAuthor id="3" name="Jones, Lee Anne/TOR" initials="JLA" lastIdx="1" clrIdx="2">
    <p:extLst>
      <p:ext uri="{19B8F6BF-5375-455C-9EA6-DF929625EA0E}">
        <p15:presenceInfo xmlns:p15="http://schemas.microsoft.com/office/powerpoint/2012/main" userId="S::LeeAnne.Jones@jacobs.com::79c48289-5e0b-4806-9259-d4cf54b47c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08A81B"/>
    <a:srgbClr val="2E823E"/>
    <a:srgbClr val="69A12B"/>
    <a:srgbClr val="FFA014"/>
    <a:srgbClr val="A11E3C"/>
    <a:srgbClr val="0A7DFF"/>
    <a:srgbClr val="FFFF00"/>
    <a:srgbClr val="80C535"/>
    <a:srgbClr val="0029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60F8704-076C-47E3-8B64-BA5440797084}">
  <a:tblStyle styleId="{C60F8704-076C-47E3-8B64-BA5440797084}" styleName="Jacobs Table Style 1">
    <a:wholeTbl>
      <a:tcTxStyle b="off">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wholeTbl>
    <a:band2H>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H>
    <a:band2V>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V>
    <a:la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lastCol>
    <a:fir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Col>
    <a:la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lastRow>
    <a:s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eCell>
    <a:s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wCell>
    <a:fir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Row>
    <a:n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neCell>
    <a:n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nwCell>
  </a:tblStyle>
  <a:tblStyle styleId="{BFCAF012-7E69-4072-AFDE-7F0A5DE60C18}" styleName="Jacobs Table Style 2">
    <a:wholeTbl>
      <a:tcTxStyle b="off">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wholeTbl>
    <a:band2H>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H>
    <a:band2V>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V>
    <a:la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lastCol>
    <a:fir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Col>
    <a:la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lastRow>
    <a:s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eCell>
    <a:s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wCell>
    <a:firstRow>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firstRow>
    <a:neCell>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neCell>
    <a:nwCell>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nwCell>
  </a:tblStyle>
  <a:tblStyle styleId="{B1232FDD-9FA7-48EA-B9EF-A92EB47FDDB2}" styleName="Jacobs Table Style 3">
    <a:wholeTbl>
      <a:tcTxStyle b="off">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0" cmpd="sng">
              <a:solidFill>
                <a:schemeClr val="accent1"/>
              </a:solidFill>
            </a:ln>
          </a:insideV>
        </a:tcBdr>
        <a:fill>
          <a:noFill/>
        </a:fill>
      </a:tcStyle>
    </a:wholeTbl>
    <a:band2H>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0" cmpd="sng">
              <a:solidFill>
                <a:schemeClr val="accent1"/>
              </a:solidFill>
            </a:ln>
          </a:insideV>
        </a:tcBdr>
        <a:fill>
          <a:solidFill>
            <a:schemeClr val="accent4"/>
          </a:solidFill>
        </a:fill>
      </a:tcStyle>
    </a:band2H>
    <a:band2V>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band2V>
    <a:lastCo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lastCol>
    <a:firstCo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firstCol>
    <a:lastRow>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lastRow>
    <a:seCel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seCell>
    <a:swCel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swCell>
    <a:firstRow>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firstRow>
    <a:neCell>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neCell>
    <a:nwCell>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95448" autoAdjust="0"/>
  </p:normalViewPr>
  <p:slideViewPr>
    <p:cSldViewPr snapToGrid="0">
      <p:cViewPr varScale="1">
        <p:scale>
          <a:sx n="67" d="100"/>
          <a:sy n="67" d="100"/>
        </p:scale>
        <p:origin x="688" y="4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5584"/>
    </p:cViewPr>
  </p:sorterViewPr>
  <p:notesViewPr>
    <p:cSldViewPr snapToGrid="0">
      <p:cViewPr varScale="1">
        <p:scale>
          <a:sx n="84" d="100"/>
          <a:sy n="84" d="100"/>
        </p:scale>
        <p:origin x="319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font" Target="fonts/font2.fntdata"/><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notesMaster" Target="notesMasters/notesMaster1.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font" Target="fonts/font7.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font" Target="fonts/font6.fntdata"/><Relationship Id="rId48"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4.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334D18-2AE5-4FB2-88C0-AC58763A791E}"/>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2A895A56-5745-40EA-9D7E-9B96F4951972}"/>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B797A51D-465D-438D-BB65-13C4828FA74D}" type="datetimeFigureOut">
              <a:rPr lang="en-US" smtClean="0"/>
              <a:t>11/3/2021</a:t>
            </a:fld>
            <a:endParaRPr lang="en-US"/>
          </a:p>
        </p:txBody>
      </p:sp>
      <p:sp>
        <p:nvSpPr>
          <p:cNvPr id="4" name="Footer Placeholder 3">
            <a:extLst>
              <a:ext uri="{FF2B5EF4-FFF2-40B4-BE49-F238E27FC236}">
                <a16:creationId xmlns:a16="http://schemas.microsoft.com/office/drawing/2014/main" id="{4E649E76-723B-461F-840E-22BB84845002}"/>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78C24E38-3B7A-4AE2-89B3-57702F01E666}"/>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2E3B27A0-9A40-4F0B-9547-846E5088B7C6}" type="slidenum">
              <a:rPr lang="en-US" smtClean="0"/>
              <a:t>‹#›</a:t>
            </a:fld>
            <a:endParaRPr lang="en-US"/>
          </a:p>
        </p:txBody>
      </p:sp>
    </p:spTree>
    <p:extLst>
      <p:ext uri="{BB962C8B-B14F-4D97-AF65-F5344CB8AC3E}">
        <p14:creationId xmlns:p14="http://schemas.microsoft.com/office/powerpoint/2010/main" val="4268068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1F82567-BB9E-4E87-B24B-87AB2D30DD49}" type="datetimeFigureOut">
              <a:rPr lang="en-US" smtClean="0"/>
              <a:t>11/3/2021</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435426C-CA4F-4579-8ACE-2CDAEC2AB0CD}" type="slidenum">
              <a:rPr lang="en-US" smtClean="0"/>
              <a:t>‹#›</a:t>
            </a:fld>
            <a:endParaRPr lang="en-US"/>
          </a:p>
        </p:txBody>
      </p:sp>
    </p:spTree>
    <p:extLst>
      <p:ext uri="{BB962C8B-B14F-4D97-AF65-F5344CB8AC3E}">
        <p14:creationId xmlns:p14="http://schemas.microsoft.com/office/powerpoint/2010/main" val="6566333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15</a:t>
            </a:fld>
            <a:endParaRPr lang="en-US"/>
          </a:p>
        </p:txBody>
      </p:sp>
    </p:spTree>
    <p:extLst>
      <p:ext uri="{BB962C8B-B14F-4D97-AF65-F5344CB8AC3E}">
        <p14:creationId xmlns:p14="http://schemas.microsoft.com/office/powerpoint/2010/main" val="738405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16</a:t>
            </a:fld>
            <a:endParaRPr lang="en-US"/>
          </a:p>
        </p:txBody>
      </p:sp>
    </p:spTree>
    <p:extLst>
      <p:ext uri="{BB962C8B-B14F-4D97-AF65-F5344CB8AC3E}">
        <p14:creationId xmlns:p14="http://schemas.microsoft.com/office/powerpoint/2010/main" val="1303784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19</a:t>
            </a:fld>
            <a:endParaRPr lang="en-US"/>
          </a:p>
        </p:txBody>
      </p:sp>
    </p:spTree>
    <p:extLst>
      <p:ext uri="{BB962C8B-B14F-4D97-AF65-F5344CB8AC3E}">
        <p14:creationId xmlns:p14="http://schemas.microsoft.com/office/powerpoint/2010/main" val="34403818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2.jpg"/><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3.jpg"/><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4.jp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5.jpeg"/><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jpg"/><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3.xml"/><Relationship Id="rId4" Type="http://schemas.openxmlformats.org/officeDocument/2006/relationships/image" Target="../media/image30.PNG"/></Relationships>
</file>

<file path=ppt/slideLayouts/_rels/slideLayout79.xml.rels><?xml version="1.0" encoding="UTF-8" standalone="yes"?>
<Relationships xmlns="http://schemas.openxmlformats.org/package/2006/relationships"><Relationship Id="rId3" Type="http://schemas.openxmlformats.org/officeDocument/2006/relationships/hyperlink" Target="https://jacobsconnect.jacobs.com/community/company/about-jacobs/brand-central/content?filterID=contentstatus%5bpublished%5d~category%5bdocument-template-system%5d" TargetMode="External"/><Relationship Id="rId2" Type="http://schemas.openxmlformats.org/officeDocument/2006/relationships/image" Target="../media/image31.PNG"/><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2" Type="http://schemas.openxmlformats.org/officeDocument/2006/relationships/hyperlink" Target="https://jacobsconnect.jacobs.com/docs/DOC-304232" TargetMode="External"/><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4.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49.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0.jpg"/><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1.png"/><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jpg"/><Relationship Id="rId1" Type="http://schemas.openxmlformats.org/officeDocument/2006/relationships/slideMaster" Target="../slideMasters/slideMaster1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3.png"/><Relationship Id="rId1" Type="http://schemas.openxmlformats.org/officeDocument/2006/relationships/slideMaster" Target="../slideMasters/slideMaster1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4.jpg"/><Relationship Id="rId1" Type="http://schemas.openxmlformats.org/officeDocument/2006/relationships/slideMaster" Target="../slideMasters/slideMaster1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5.png"/><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6.jpg"/><Relationship Id="rId1" Type="http://schemas.openxmlformats.org/officeDocument/2006/relationships/slideMaster" Target="../slideMasters/slideMaster1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7.jpg"/><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8.jpg"/><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9.png"/><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0.png"/><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Blu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D1A4D0B-0DB5-48CB-A20C-756557E4CF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865467" y="-6182"/>
            <a:ext cx="3326533" cy="6864182"/>
          </a:xfrm>
          <a:prstGeom prst="rect">
            <a:avLst/>
          </a:prstGeom>
        </p:spPr>
      </p:pic>
      <p:sp>
        <p:nvSpPr>
          <p:cNvPr id="8" name="Title 1">
            <a:extLst>
              <a:ext uri="{FF2B5EF4-FFF2-40B4-BE49-F238E27FC236}">
                <a16:creationId xmlns:a16="http://schemas.microsoft.com/office/drawing/2014/main" id="{2D882184-E550-4860-A9DA-423B5B546456}"/>
              </a:ext>
            </a:extLst>
          </p:cNvPr>
          <p:cNvSpPr>
            <a:spLocks noGrp="1"/>
          </p:cNvSpPr>
          <p:nvPr>
            <p:ph type="ctrTitle" hasCustomPrompt="1"/>
          </p:nvPr>
        </p:nvSpPr>
        <p:spPr>
          <a:xfrm>
            <a:off x="640080" y="3383280"/>
            <a:ext cx="8075295" cy="1371600"/>
          </a:xfrm>
          <a:prstGeom prst="rect">
            <a:avLst/>
          </a:prstGeom>
        </p:spPr>
        <p:txBody>
          <a:bodyPr anchor="b"/>
          <a:lstStyle>
            <a:lvl1pPr algn="l">
              <a:defRPr sz="4200">
                <a:solidFill>
                  <a:schemeClr val="tx1"/>
                </a:solidFill>
                <a:latin typeface="Jacobs Chronos" panose="010B0603030503030204" pitchFamily="34" charset="0"/>
                <a:cs typeface="Jacobs Chronos" panose="010B0603030503030204" pitchFamily="34" charset="0"/>
              </a:defRPr>
            </a:lvl1pPr>
          </a:lstStyle>
          <a:p>
            <a:r>
              <a:rPr lang="en-US" dirty="0"/>
              <a:t>Section/divider title, 42pt bold,</a:t>
            </a:r>
            <a:br>
              <a:rPr lang="en-US" dirty="0"/>
            </a:br>
            <a:r>
              <a:rPr lang="en-US" dirty="0"/>
              <a:t>two line limit</a:t>
            </a:r>
          </a:p>
        </p:txBody>
      </p:sp>
      <p:sp>
        <p:nvSpPr>
          <p:cNvPr id="9" name="Subtitle 2">
            <a:extLst>
              <a:ext uri="{FF2B5EF4-FFF2-40B4-BE49-F238E27FC236}">
                <a16:creationId xmlns:a16="http://schemas.microsoft.com/office/drawing/2014/main" id="{C4408A91-5A5E-4803-9FED-E9862C527184}"/>
              </a:ext>
            </a:extLst>
          </p:cNvPr>
          <p:cNvSpPr>
            <a:spLocks noGrp="1"/>
          </p:cNvSpPr>
          <p:nvPr>
            <p:ph type="subTitle" idx="1" hasCustomPrompt="1"/>
          </p:nvPr>
        </p:nvSpPr>
        <p:spPr>
          <a:xfrm>
            <a:off x="640080" y="5168580"/>
            <a:ext cx="80752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a:t>
            </a:r>
          </a:p>
        </p:txBody>
      </p:sp>
    </p:spTree>
    <p:extLst>
      <p:ext uri="{BB962C8B-B14F-4D97-AF65-F5344CB8AC3E}">
        <p14:creationId xmlns:p14="http://schemas.microsoft.com/office/powerpoint/2010/main" val="232690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urp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4BA4D47-3971-4A44-88BD-6925DFA29917}"/>
              </a:ext>
            </a:extLst>
          </p:cNvPr>
          <p:cNvSpPr>
            <a:spLocks noGrp="1"/>
          </p:cNvSpPr>
          <p:nvPr>
            <p:ph type="ctrTitle" hasCustomPrompt="1"/>
          </p:nvPr>
        </p:nvSpPr>
        <p:spPr>
          <a:xfrm>
            <a:off x="640080" y="3383280"/>
            <a:ext cx="80371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3F4E1C2D-17D5-4352-A9F5-68F90828E0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8"/>
            <a:ext cx="3325459" cy="6849292"/>
          </a:xfrm>
          <a:prstGeom prst="rect">
            <a:avLst/>
          </a:prstGeom>
        </p:spPr>
      </p:pic>
      <p:sp>
        <p:nvSpPr>
          <p:cNvPr id="5" name="Subtitle 2">
            <a:extLst>
              <a:ext uri="{FF2B5EF4-FFF2-40B4-BE49-F238E27FC236}">
                <a16:creationId xmlns:a16="http://schemas.microsoft.com/office/drawing/2014/main" id="{7DE65974-6479-469B-9D12-DDD231E0AE47}"/>
              </a:ext>
            </a:extLst>
          </p:cNvPr>
          <p:cNvSpPr>
            <a:spLocks noGrp="1"/>
          </p:cNvSpPr>
          <p:nvPr>
            <p:ph type="subTitle" idx="1" hasCustomPrompt="1"/>
          </p:nvPr>
        </p:nvSpPr>
        <p:spPr>
          <a:xfrm>
            <a:off x="640080" y="5168580"/>
            <a:ext cx="80371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3114165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Red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97B5AF6-E0BF-4698-904E-69E3440E60FF}"/>
              </a:ext>
            </a:extLst>
          </p:cNvPr>
          <p:cNvSpPr>
            <a:spLocks noGrp="1"/>
          </p:cNvSpPr>
          <p:nvPr>
            <p:ph type="ctrTitle" hasCustomPrompt="1"/>
          </p:nvPr>
        </p:nvSpPr>
        <p:spPr>
          <a:xfrm>
            <a:off x="640080" y="3383280"/>
            <a:ext cx="80371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385B63B5-9AAF-459D-8F06-41DD453B27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7"/>
            <a:ext cx="3325460" cy="6849293"/>
          </a:xfrm>
          <a:prstGeom prst="rect">
            <a:avLst/>
          </a:prstGeom>
        </p:spPr>
      </p:pic>
      <p:sp>
        <p:nvSpPr>
          <p:cNvPr id="5" name="Subtitle 2">
            <a:extLst>
              <a:ext uri="{FF2B5EF4-FFF2-40B4-BE49-F238E27FC236}">
                <a16:creationId xmlns:a16="http://schemas.microsoft.com/office/drawing/2014/main" id="{5BA2BD47-3DF5-48EC-941E-51EAF96AF5F6}"/>
              </a:ext>
            </a:extLst>
          </p:cNvPr>
          <p:cNvSpPr>
            <a:spLocks noGrp="1"/>
          </p:cNvSpPr>
          <p:nvPr>
            <p:ph type="subTitle" idx="1" hasCustomPrompt="1"/>
          </p:nvPr>
        </p:nvSpPr>
        <p:spPr>
          <a:xfrm>
            <a:off x="640080" y="5168580"/>
            <a:ext cx="80371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AU" dirty="0"/>
              <a:t>O</a:t>
            </a:r>
            <a:r>
              <a:rPr lang="en-US" dirty="0" err="1"/>
              <a:t>ther</a:t>
            </a:r>
            <a:r>
              <a:rPr lang="en-US" dirty="0"/>
              <a:t> information, 24pt</a:t>
            </a:r>
          </a:p>
        </p:txBody>
      </p:sp>
    </p:spTree>
    <p:extLst>
      <p:ext uri="{BB962C8B-B14F-4D97-AF65-F5344CB8AC3E}">
        <p14:creationId xmlns:p14="http://schemas.microsoft.com/office/powerpoint/2010/main" val="174464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Yellow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B85CC7-27E3-4E49-BBC0-3FC5122DDBE4}"/>
              </a:ext>
            </a:extLst>
          </p:cNvPr>
          <p:cNvSpPr>
            <a:spLocks noGrp="1"/>
          </p:cNvSpPr>
          <p:nvPr>
            <p:ph type="ctrTitle" hasCustomPrompt="1"/>
          </p:nvPr>
        </p:nvSpPr>
        <p:spPr>
          <a:xfrm>
            <a:off x="640080" y="3383280"/>
            <a:ext cx="79990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84AB34F3-2E10-44C6-94FF-D6C1FD0CD4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7"/>
            <a:ext cx="3325460" cy="6849293"/>
          </a:xfrm>
          <a:prstGeom prst="rect">
            <a:avLst/>
          </a:prstGeom>
        </p:spPr>
      </p:pic>
      <p:sp>
        <p:nvSpPr>
          <p:cNvPr id="5" name="Subtitle 2">
            <a:extLst>
              <a:ext uri="{FF2B5EF4-FFF2-40B4-BE49-F238E27FC236}">
                <a16:creationId xmlns:a16="http://schemas.microsoft.com/office/drawing/2014/main" id="{52020565-85B0-488F-8894-E88098A94A30}"/>
              </a:ext>
            </a:extLst>
          </p:cNvPr>
          <p:cNvSpPr>
            <a:spLocks noGrp="1"/>
          </p:cNvSpPr>
          <p:nvPr>
            <p:ph type="subTitle" idx="1" hasCustomPrompt="1"/>
          </p:nvPr>
        </p:nvSpPr>
        <p:spPr>
          <a:xfrm>
            <a:off x="640080" y="5168580"/>
            <a:ext cx="79990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852349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Green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80B3BC-441E-4FF7-86E2-43165EE033C3}"/>
              </a:ext>
            </a:extLst>
          </p:cNvPr>
          <p:cNvSpPr>
            <a:spLocks noGrp="1"/>
          </p:cNvSpPr>
          <p:nvPr>
            <p:ph type="ctrTitle" hasCustomPrompt="1"/>
          </p:nvPr>
        </p:nvSpPr>
        <p:spPr>
          <a:xfrm>
            <a:off x="640080" y="3383280"/>
            <a:ext cx="79990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6D6A72B0-86CF-4D06-80D7-B61AE5F999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8"/>
            <a:ext cx="3325459" cy="6849292"/>
          </a:xfrm>
          <a:prstGeom prst="rect">
            <a:avLst/>
          </a:prstGeom>
        </p:spPr>
      </p:pic>
      <p:sp>
        <p:nvSpPr>
          <p:cNvPr id="5" name="Subtitle 2">
            <a:extLst>
              <a:ext uri="{FF2B5EF4-FFF2-40B4-BE49-F238E27FC236}">
                <a16:creationId xmlns:a16="http://schemas.microsoft.com/office/drawing/2014/main" id="{FC8CFA28-5851-4F2E-8C76-2A6A3A9A1D2A}"/>
              </a:ext>
            </a:extLst>
          </p:cNvPr>
          <p:cNvSpPr>
            <a:spLocks noGrp="1"/>
          </p:cNvSpPr>
          <p:nvPr>
            <p:ph type="subTitle" idx="1" hasCustomPrompt="1"/>
          </p:nvPr>
        </p:nvSpPr>
        <p:spPr>
          <a:xfrm>
            <a:off x="640080" y="5168580"/>
            <a:ext cx="79990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2669114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Blu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8B7805-C5DF-474A-A262-A5456C627F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3" y="56"/>
            <a:ext cx="8873910" cy="6857944"/>
          </a:xfrm>
          <a:prstGeom prst="rect">
            <a:avLst/>
          </a:prstGeom>
        </p:spPr>
      </p:pic>
      <p:sp>
        <p:nvSpPr>
          <p:cNvPr id="5" name="Rectangle 4">
            <a:extLst>
              <a:ext uri="{FF2B5EF4-FFF2-40B4-BE49-F238E27FC236}">
                <a16:creationId xmlns:a16="http://schemas.microsoft.com/office/drawing/2014/main" id="{C7C54FB5-545C-4233-9D06-B4B3C52DED50}"/>
              </a:ext>
            </a:extLst>
          </p:cNvPr>
          <p:cNvSpPr/>
          <p:nvPr userDrawn="1"/>
        </p:nvSpPr>
        <p:spPr>
          <a:xfrm>
            <a:off x="8869680" y="0"/>
            <a:ext cx="3063240" cy="6858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AA9A9B0B-AE61-4C88-BE0F-088E67120268}"/>
              </a:ext>
            </a:extLst>
          </p:cNvPr>
          <p:cNvSpPr/>
          <p:nvPr userDrawn="1"/>
        </p:nvSpPr>
        <p:spPr>
          <a:xfrm>
            <a:off x="11887072" y="0"/>
            <a:ext cx="304927" cy="685800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7F1B9FD-67E2-402A-A497-9C0BD1DFC0E9}"/>
              </a:ext>
            </a:extLst>
          </p:cNvPr>
          <p:cNvSpPr>
            <a:spLocks noGrp="1"/>
          </p:cNvSpPr>
          <p:nvPr userDrawn="1">
            <p:ph type="ctrTitle" hasCustomPrompt="1"/>
          </p:nvPr>
        </p:nvSpPr>
        <p:spPr>
          <a:xfrm>
            <a:off x="640080" y="2465828"/>
            <a:ext cx="7970521" cy="1371600"/>
          </a:xfrm>
          <a:prstGeom prst="rect">
            <a:avLst/>
          </a:prstGeom>
        </p:spPr>
        <p:txBody>
          <a:bodyPr anchor="b"/>
          <a:lstStyle>
            <a:lvl1pPr algn="l">
              <a:defRPr sz="4200">
                <a:solidFill>
                  <a:schemeClr val="bg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E0F38626-826F-4A04-BBCA-F4F056D65FE8}"/>
              </a:ext>
            </a:extLst>
          </p:cNvPr>
          <p:cNvSpPr>
            <a:spLocks noGrp="1"/>
          </p:cNvSpPr>
          <p:nvPr userDrawn="1">
            <p:ph type="subTitle" idx="1" hasCustomPrompt="1"/>
          </p:nvPr>
        </p:nvSpPr>
        <p:spPr>
          <a:xfrm>
            <a:off x="640080" y="4218669"/>
            <a:ext cx="7970522"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light</a:t>
            </a:r>
          </a:p>
        </p:txBody>
      </p:sp>
    </p:spTree>
    <p:extLst>
      <p:ext uri="{BB962C8B-B14F-4D97-AF65-F5344CB8AC3E}">
        <p14:creationId xmlns:p14="http://schemas.microsoft.com/office/powerpoint/2010/main" val="1956379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urple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98CEADB-1AD4-417A-A1F0-722A632D7BD6}"/>
              </a:ext>
            </a:extLst>
          </p:cNvPr>
          <p:cNvGrpSpPr/>
          <p:nvPr userDrawn="1"/>
        </p:nvGrpSpPr>
        <p:grpSpPr>
          <a:xfrm>
            <a:off x="0" y="0"/>
            <a:ext cx="12188825" cy="6858000"/>
            <a:chOff x="0" y="0"/>
            <a:chExt cx="12188825" cy="6858000"/>
          </a:xfrm>
        </p:grpSpPr>
        <p:pic>
          <p:nvPicPr>
            <p:cNvPr id="4" name="Picture 3">
              <a:extLst>
                <a:ext uri="{FF2B5EF4-FFF2-40B4-BE49-F238E27FC236}">
                  <a16:creationId xmlns:a16="http://schemas.microsoft.com/office/drawing/2014/main" id="{DC868718-AA3B-4D81-A3D6-3F2AC791E0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8875776" cy="6858000"/>
            </a:xfrm>
            <a:prstGeom prst="rect">
              <a:avLst/>
            </a:prstGeom>
          </p:spPr>
        </p:pic>
        <p:sp>
          <p:nvSpPr>
            <p:cNvPr id="5" name="Rectangle 4">
              <a:extLst>
                <a:ext uri="{FF2B5EF4-FFF2-40B4-BE49-F238E27FC236}">
                  <a16:creationId xmlns:a16="http://schemas.microsoft.com/office/drawing/2014/main" id="{9E9F2D89-206B-4BAB-AE31-8F57F56DBB3B}"/>
                </a:ext>
              </a:extLst>
            </p:cNvPr>
            <p:cNvSpPr/>
            <p:nvPr userDrawn="1"/>
          </p:nvSpPr>
          <p:spPr>
            <a:xfrm>
              <a:off x="8869680" y="0"/>
              <a:ext cx="3063240" cy="68580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7CC3D76-ABB7-4319-80D3-554308D21E91}"/>
                </a:ext>
              </a:extLst>
            </p:cNvPr>
            <p:cNvSpPr/>
            <p:nvPr userDrawn="1"/>
          </p:nvSpPr>
          <p:spPr>
            <a:xfrm>
              <a:off x="11887073" y="0"/>
              <a:ext cx="301752" cy="685800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A386FE12-D8B1-464A-8652-072E60798C95}"/>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08BA4E40-0D4F-4796-8B29-7D8491152C86}"/>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266355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Red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8A5FE3-041D-4DF1-B3E5-F60473968D3C}"/>
              </a:ext>
            </a:extLst>
          </p:cNvPr>
          <p:cNvGrpSpPr/>
          <p:nvPr userDrawn="1"/>
        </p:nvGrpSpPr>
        <p:grpSpPr>
          <a:xfrm>
            <a:off x="933" y="0"/>
            <a:ext cx="12187892" cy="6858000"/>
            <a:chOff x="933" y="0"/>
            <a:chExt cx="12187892" cy="6858000"/>
          </a:xfrm>
        </p:grpSpPr>
        <p:pic>
          <p:nvPicPr>
            <p:cNvPr id="4" name="Picture 3">
              <a:extLst>
                <a:ext uri="{FF2B5EF4-FFF2-40B4-BE49-F238E27FC236}">
                  <a16:creationId xmlns:a16="http://schemas.microsoft.com/office/drawing/2014/main" id="{CEDCEBB1-A3AA-4CA0-9BA6-56BB5D5F67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3" y="57"/>
              <a:ext cx="8873910" cy="6857943"/>
            </a:xfrm>
            <a:prstGeom prst="rect">
              <a:avLst/>
            </a:prstGeom>
          </p:spPr>
        </p:pic>
        <p:sp>
          <p:nvSpPr>
            <p:cNvPr id="5" name="Rectangle 4">
              <a:extLst>
                <a:ext uri="{FF2B5EF4-FFF2-40B4-BE49-F238E27FC236}">
                  <a16:creationId xmlns:a16="http://schemas.microsoft.com/office/drawing/2014/main" id="{62177EF2-5F7A-4B2E-94B0-CC9D5F19230B}"/>
                </a:ext>
              </a:extLst>
            </p:cNvPr>
            <p:cNvSpPr/>
            <p:nvPr userDrawn="1"/>
          </p:nvSpPr>
          <p:spPr>
            <a:xfrm>
              <a:off x="8869680" y="0"/>
              <a:ext cx="3063240" cy="6858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71A9399C-8515-47D8-BEDD-574E57E61CA5}"/>
                </a:ext>
              </a:extLst>
            </p:cNvPr>
            <p:cNvSpPr/>
            <p:nvPr userDrawn="1"/>
          </p:nvSpPr>
          <p:spPr>
            <a:xfrm>
              <a:off x="11887073" y="0"/>
              <a:ext cx="301752" cy="685800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C8D1B57D-1C69-46B6-890A-AA019A190A99}"/>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E8BEEFC3-DF49-43BC-9F9B-9ABACC205F9E}"/>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591243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Yellow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6E20838-A3B3-4924-ABEE-74D55A54F58E}"/>
              </a:ext>
            </a:extLst>
          </p:cNvPr>
          <p:cNvGrpSpPr/>
          <p:nvPr userDrawn="1"/>
        </p:nvGrpSpPr>
        <p:grpSpPr>
          <a:xfrm>
            <a:off x="896" y="0"/>
            <a:ext cx="12187929" cy="6858000"/>
            <a:chOff x="896" y="0"/>
            <a:chExt cx="12187929" cy="6858000"/>
          </a:xfrm>
        </p:grpSpPr>
        <p:pic>
          <p:nvPicPr>
            <p:cNvPr id="4" name="Picture 3">
              <a:extLst>
                <a:ext uri="{FF2B5EF4-FFF2-40B4-BE49-F238E27FC236}">
                  <a16:creationId xmlns:a16="http://schemas.microsoft.com/office/drawing/2014/main" id="{8545219E-0B92-461B-B007-870E49A06C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 y="57"/>
              <a:ext cx="8873984" cy="6857943"/>
            </a:xfrm>
            <a:prstGeom prst="rect">
              <a:avLst/>
            </a:prstGeom>
          </p:spPr>
        </p:pic>
        <p:sp>
          <p:nvSpPr>
            <p:cNvPr id="5" name="Rectangle 4">
              <a:extLst>
                <a:ext uri="{FF2B5EF4-FFF2-40B4-BE49-F238E27FC236}">
                  <a16:creationId xmlns:a16="http://schemas.microsoft.com/office/drawing/2014/main" id="{9DCB12D7-745B-48CF-942F-C01EE8F26D1A}"/>
                </a:ext>
              </a:extLst>
            </p:cNvPr>
            <p:cNvSpPr/>
            <p:nvPr userDrawn="1"/>
          </p:nvSpPr>
          <p:spPr>
            <a:xfrm>
              <a:off x="8869680" y="0"/>
              <a:ext cx="3063240"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0547C744-EF2D-4E41-A6F6-1D5CFEC06B4C}"/>
                </a:ext>
              </a:extLst>
            </p:cNvPr>
            <p:cNvSpPr/>
            <p:nvPr userDrawn="1"/>
          </p:nvSpPr>
          <p:spPr>
            <a:xfrm>
              <a:off x="11887073" y="0"/>
              <a:ext cx="301752" cy="685800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3FA40252-B691-413D-9083-5E5C784A02C7}"/>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0B376950-3ADD-422B-838C-B5647AD6C5AD}"/>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55091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Green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6F5776E-8393-449F-BE8D-7AFCF398DD29}"/>
              </a:ext>
            </a:extLst>
          </p:cNvPr>
          <p:cNvGrpSpPr/>
          <p:nvPr userDrawn="1"/>
        </p:nvGrpSpPr>
        <p:grpSpPr>
          <a:xfrm>
            <a:off x="896" y="0"/>
            <a:ext cx="12187929" cy="6858000"/>
            <a:chOff x="896" y="0"/>
            <a:chExt cx="12187929" cy="6858000"/>
          </a:xfrm>
        </p:grpSpPr>
        <p:pic>
          <p:nvPicPr>
            <p:cNvPr id="4" name="Picture 3">
              <a:extLst>
                <a:ext uri="{FF2B5EF4-FFF2-40B4-BE49-F238E27FC236}">
                  <a16:creationId xmlns:a16="http://schemas.microsoft.com/office/drawing/2014/main" id="{90EC998E-4944-4291-A514-0AE57A1D34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 y="0"/>
              <a:ext cx="8873984" cy="6858000"/>
            </a:xfrm>
            <a:prstGeom prst="rect">
              <a:avLst/>
            </a:prstGeom>
          </p:spPr>
        </p:pic>
        <p:sp>
          <p:nvSpPr>
            <p:cNvPr id="5" name="Rectangle 4">
              <a:extLst>
                <a:ext uri="{FF2B5EF4-FFF2-40B4-BE49-F238E27FC236}">
                  <a16:creationId xmlns:a16="http://schemas.microsoft.com/office/drawing/2014/main" id="{74E1D409-D374-4F6F-86C0-6FD0C7EFD351}"/>
                </a:ext>
              </a:extLst>
            </p:cNvPr>
            <p:cNvSpPr/>
            <p:nvPr userDrawn="1"/>
          </p:nvSpPr>
          <p:spPr>
            <a:xfrm>
              <a:off x="8869680" y="0"/>
              <a:ext cx="3063240" cy="6858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FD744022-562F-4AFC-867E-A7D2DB7CAD1E}"/>
                </a:ext>
              </a:extLst>
            </p:cNvPr>
            <p:cNvSpPr/>
            <p:nvPr userDrawn="1"/>
          </p:nvSpPr>
          <p:spPr>
            <a:xfrm>
              <a:off x="11887073" y="0"/>
              <a:ext cx="301752" cy="685800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B25DF448-AEA3-4B23-A494-179B53AB767D}"/>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EE3B5861-1656-41EF-9595-DC16142CB556}"/>
              </a:ext>
            </a:extLst>
          </p:cNvPr>
          <p:cNvSpPr>
            <a:spLocks noGrp="1"/>
          </p:cNvSpPr>
          <p:nvPr>
            <p:ph type="subTitle" idx="1" hasCustomPrompt="1"/>
          </p:nvPr>
        </p:nvSpPr>
        <p:spPr>
          <a:xfrm>
            <a:off x="640080" y="4218669"/>
            <a:ext cx="7973696"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2055181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Blu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F62B794D-D60C-4E83-87C3-1E15F245D02D}"/>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7F100554-8306-498B-9080-D08D03E34399}"/>
              </a:ext>
            </a:extLst>
          </p:cNvPr>
          <p:cNvSpPr/>
          <p:nvPr userDrawn="1"/>
        </p:nvSpPr>
        <p:spPr>
          <a:xfrm>
            <a:off x="8025618" y="0"/>
            <a:ext cx="1287194" cy="68580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D5949928-36CA-45E6-8D3E-B7B83E969331}"/>
              </a:ext>
            </a:extLst>
          </p:cNvPr>
          <p:cNvSpPr>
            <a:spLocks noGrp="1"/>
          </p:cNvSpPr>
          <p:nvPr>
            <p:ph type="ctrTitle" hasCustomPrompt="1"/>
          </p:nvPr>
        </p:nvSpPr>
        <p:spPr>
          <a:xfrm>
            <a:off x="1554480" y="2156384"/>
            <a:ext cx="6303645"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Subtitle 2">
            <a:extLst>
              <a:ext uri="{FF2B5EF4-FFF2-40B4-BE49-F238E27FC236}">
                <a16:creationId xmlns:a16="http://schemas.microsoft.com/office/drawing/2014/main" id="{A8FF613C-9C66-4623-8282-FEA2951CD111}"/>
              </a:ext>
            </a:extLst>
          </p:cNvPr>
          <p:cNvSpPr>
            <a:spLocks noGrp="1"/>
          </p:cNvSpPr>
          <p:nvPr>
            <p:ph type="subTitle" idx="1" hasCustomPrompt="1"/>
          </p:nvPr>
        </p:nvSpPr>
        <p:spPr>
          <a:xfrm>
            <a:off x="1554480" y="3852907"/>
            <a:ext cx="630364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light</a:t>
            </a:r>
          </a:p>
        </p:txBody>
      </p:sp>
      <p:sp>
        <p:nvSpPr>
          <p:cNvPr id="7" name="Rectangle 6">
            <a:extLst>
              <a:ext uri="{FF2B5EF4-FFF2-40B4-BE49-F238E27FC236}">
                <a16:creationId xmlns:a16="http://schemas.microsoft.com/office/drawing/2014/main" id="{EA8E2420-1291-415F-BEBD-AD57ECA13976}"/>
              </a:ext>
            </a:extLst>
          </p:cNvPr>
          <p:cNvSpPr/>
          <p:nvPr userDrawn="1"/>
        </p:nvSpPr>
        <p:spPr>
          <a:xfrm>
            <a:off x="0" y="0"/>
            <a:ext cx="731520" cy="6858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5482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Purpl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A6CF49FC-C33B-4AFA-981F-37159946ECA5}"/>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1BB9579E-EC73-480E-A3D4-438463995D21}"/>
              </a:ext>
            </a:extLst>
          </p:cNvPr>
          <p:cNvSpPr/>
          <p:nvPr userDrawn="1"/>
        </p:nvSpPr>
        <p:spPr>
          <a:xfrm>
            <a:off x="8025618" y="0"/>
            <a:ext cx="1287194" cy="68580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3B76BA6-F0F1-4451-B2F2-7E075856DEDD}"/>
              </a:ext>
            </a:extLst>
          </p:cNvPr>
          <p:cNvSpPr>
            <a:spLocks noGrp="1"/>
          </p:cNvSpPr>
          <p:nvPr>
            <p:ph type="ctrTitle" hasCustomPrompt="1"/>
          </p:nvPr>
        </p:nvSpPr>
        <p:spPr>
          <a:xfrm>
            <a:off x="1554480" y="2156384"/>
            <a:ext cx="6294120"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Rectangle 5">
            <a:extLst>
              <a:ext uri="{FF2B5EF4-FFF2-40B4-BE49-F238E27FC236}">
                <a16:creationId xmlns:a16="http://schemas.microsoft.com/office/drawing/2014/main" id="{65BA01F5-3803-497F-A95A-B59FAF1D0B95}"/>
              </a:ext>
            </a:extLst>
          </p:cNvPr>
          <p:cNvSpPr/>
          <p:nvPr userDrawn="1"/>
        </p:nvSpPr>
        <p:spPr>
          <a:xfrm>
            <a:off x="0" y="0"/>
            <a:ext cx="731520" cy="685800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C3EBF496-B88E-4C83-A8C1-733BA8D73422}"/>
              </a:ext>
            </a:extLst>
          </p:cNvPr>
          <p:cNvSpPr>
            <a:spLocks noGrp="1"/>
          </p:cNvSpPr>
          <p:nvPr>
            <p:ph type="subTitle" idx="1" hasCustomPrompt="1"/>
          </p:nvPr>
        </p:nvSpPr>
        <p:spPr>
          <a:xfrm>
            <a:off x="1554480" y="3852907"/>
            <a:ext cx="6294120"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817401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Red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A52EA41-04B0-4F1A-90D4-DB772972EF57}"/>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72D06D34-024F-4400-ABB7-8901E4B2EBED}"/>
              </a:ext>
            </a:extLst>
          </p:cNvPr>
          <p:cNvSpPr/>
          <p:nvPr userDrawn="1"/>
        </p:nvSpPr>
        <p:spPr>
          <a:xfrm>
            <a:off x="8025618" y="0"/>
            <a:ext cx="1287194" cy="68580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CBAE34AD-940E-4A64-BB0A-BF267CD7A1A4}"/>
              </a:ext>
            </a:extLst>
          </p:cNvPr>
          <p:cNvSpPr>
            <a:spLocks noGrp="1"/>
          </p:cNvSpPr>
          <p:nvPr>
            <p:ph type="ctrTitle" hasCustomPrompt="1"/>
          </p:nvPr>
        </p:nvSpPr>
        <p:spPr>
          <a:xfrm>
            <a:off x="1554480" y="2156384"/>
            <a:ext cx="6284595"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Rectangle 5">
            <a:extLst>
              <a:ext uri="{FF2B5EF4-FFF2-40B4-BE49-F238E27FC236}">
                <a16:creationId xmlns:a16="http://schemas.microsoft.com/office/drawing/2014/main" id="{72A4E926-E6DD-4445-A2B7-16435D43885D}"/>
              </a:ext>
            </a:extLst>
          </p:cNvPr>
          <p:cNvSpPr/>
          <p:nvPr userDrawn="1"/>
        </p:nvSpPr>
        <p:spPr>
          <a:xfrm>
            <a:off x="0" y="0"/>
            <a:ext cx="731520" cy="6858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DC28D724-ABC2-43F1-B7FB-6D0FCC14C42B}"/>
              </a:ext>
            </a:extLst>
          </p:cNvPr>
          <p:cNvSpPr>
            <a:spLocks noGrp="1"/>
          </p:cNvSpPr>
          <p:nvPr>
            <p:ph type="subTitle" idx="1" hasCustomPrompt="1"/>
          </p:nvPr>
        </p:nvSpPr>
        <p:spPr>
          <a:xfrm>
            <a:off x="1554480" y="3852907"/>
            <a:ext cx="62845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167383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Yellow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E2F044E3-ABA8-4FCA-8DB3-9D2A3AF5A9B2}"/>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1761BC7D-F6A8-4B8C-8988-78A8B2B3A641}"/>
              </a:ext>
            </a:extLst>
          </p:cNvPr>
          <p:cNvSpPr/>
          <p:nvPr userDrawn="1"/>
        </p:nvSpPr>
        <p:spPr>
          <a:xfrm>
            <a:off x="8025618" y="0"/>
            <a:ext cx="1287194"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DE10D0F1-8F2C-4DDA-9888-4013DEBE3F5A}"/>
              </a:ext>
            </a:extLst>
          </p:cNvPr>
          <p:cNvSpPr>
            <a:spLocks noGrp="1"/>
          </p:cNvSpPr>
          <p:nvPr>
            <p:ph type="ctrTitle" hasCustomPrompt="1"/>
          </p:nvPr>
        </p:nvSpPr>
        <p:spPr>
          <a:xfrm>
            <a:off x="1554480" y="2156384"/>
            <a:ext cx="6246495"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Rectangle 5">
            <a:extLst>
              <a:ext uri="{FF2B5EF4-FFF2-40B4-BE49-F238E27FC236}">
                <a16:creationId xmlns:a16="http://schemas.microsoft.com/office/drawing/2014/main" id="{7E9BE650-88FB-4C28-A8AF-D711AFE8B77B}"/>
              </a:ext>
            </a:extLst>
          </p:cNvPr>
          <p:cNvSpPr/>
          <p:nvPr userDrawn="1"/>
        </p:nvSpPr>
        <p:spPr>
          <a:xfrm>
            <a:off x="0" y="0"/>
            <a:ext cx="731520"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28F98B98-D7C6-46EC-9267-729CE83E3102}"/>
              </a:ext>
            </a:extLst>
          </p:cNvPr>
          <p:cNvSpPr>
            <a:spLocks noGrp="1"/>
          </p:cNvSpPr>
          <p:nvPr>
            <p:ph type="subTitle" idx="1" hasCustomPrompt="1"/>
          </p:nvPr>
        </p:nvSpPr>
        <p:spPr>
          <a:xfrm>
            <a:off x="1554480" y="3852907"/>
            <a:ext cx="62464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102095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Green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7C92325-AE63-4CDE-A517-75A321318A86}"/>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4A846A63-40AE-4B26-9CA9-D4B7A2D44BC7}"/>
              </a:ext>
            </a:extLst>
          </p:cNvPr>
          <p:cNvSpPr/>
          <p:nvPr userDrawn="1"/>
        </p:nvSpPr>
        <p:spPr>
          <a:xfrm>
            <a:off x="8025618" y="0"/>
            <a:ext cx="1287194" cy="685800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7EA203E-F39D-4213-BA5B-302BDBD2B48C}"/>
              </a:ext>
            </a:extLst>
          </p:cNvPr>
          <p:cNvSpPr>
            <a:spLocks noGrp="1"/>
          </p:cNvSpPr>
          <p:nvPr>
            <p:ph type="ctrTitle" hasCustomPrompt="1"/>
          </p:nvPr>
        </p:nvSpPr>
        <p:spPr>
          <a:xfrm>
            <a:off x="1554480" y="2156384"/>
            <a:ext cx="6236970"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Rectangle 5">
            <a:extLst>
              <a:ext uri="{FF2B5EF4-FFF2-40B4-BE49-F238E27FC236}">
                <a16:creationId xmlns:a16="http://schemas.microsoft.com/office/drawing/2014/main" id="{62D3AC56-2BA2-4FE0-B500-1DB245CD0075}"/>
              </a:ext>
            </a:extLst>
          </p:cNvPr>
          <p:cNvSpPr/>
          <p:nvPr userDrawn="1"/>
        </p:nvSpPr>
        <p:spPr>
          <a:xfrm>
            <a:off x="0" y="0"/>
            <a:ext cx="731520" cy="6858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BF58D9EC-57DC-4898-A547-C71390CAAD99}"/>
              </a:ext>
            </a:extLst>
          </p:cNvPr>
          <p:cNvSpPr>
            <a:spLocks noGrp="1"/>
          </p:cNvSpPr>
          <p:nvPr>
            <p:ph type="subTitle" idx="1" hasCustomPrompt="1"/>
          </p:nvPr>
        </p:nvSpPr>
        <p:spPr>
          <a:xfrm>
            <a:off x="1554480" y="3852907"/>
            <a:ext cx="6236970"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826282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Black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9F5B10BB-2279-444D-A69E-B8C415407EFF}"/>
              </a:ext>
            </a:extLst>
          </p:cNvPr>
          <p:cNvSpPr/>
          <p:nvPr userDrawn="1"/>
        </p:nvSpPr>
        <p:spPr>
          <a:xfrm>
            <a:off x="0" y="0"/>
            <a:ext cx="18288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146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 Black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lvl1pPr marL="0" indent="-360000">
              <a:buFont typeface="+mj-lt"/>
              <a:buAutoNum type="arabicPeriod"/>
              <a:defRPr/>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0AEB58B-EBCB-4D36-8CF5-FCD945DA552F}"/>
              </a:ext>
            </a:extLst>
          </p:cNvPr>
          <p:cNvSpPr/>
          <p:nvPr userDrawn="1"/>
        </p:nvSpPr>
        <p:spPr>
          <a:xfrm>
            <a:off x="0" y="0"/>
            <a:ext cx="18288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611E7636-01DC-40CA-9BAD-ABDBEE6B7EF3}"/>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20929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FB5378AA-48D0-49EA-BE9B-95BC597EFC4C}"/>
              </a:ext>
            </a:extLst>
          </p:cNvPr>
          <p:cNvCxnSpPr/>
          <p:nvPr userDrawn="1"/>
        </p:nvCxnSpPr>
        <p:spPr>
          <a:xfrm>
            <a:off x="320040" y="6217920"/>
            <a:ext cx="1152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EED51E53-C704-4648-A432-C3D579C368E5}"/>
              </a:ext>
            </a:extLst>
          </p:cNvPr>
          <p:cNvGrpSpPr/>
          <p:nvPr userDrawn="1"/>
        </p:nvGrpSpPr>
        <p:grpSpPr>
          <a:xfrm>
            <a:off x="0" y="-2"/>
            <a:ext cx="182880" cy="6858002"/>
            <a:chOff x="0" y="-2"/>
            <a:chExt cx="182880" cy="6858002"/>
          </a:xfrm>
        </p:grpSpPr>
        <p:sp>
          <p:nvSpPr>
            <p:cNvPr id="11" name="Rectangle 10">
              <a:extLst>
                <a:ext uri="{FF2B5EF4-FFF2-40B4-BE49-F238E27FC236}">
                  <a16:creationId xmlns:a16="http://schemas.microsoft.com/office/drawing/2014/main" id="{EADC94DF-CF22-48A4-BA0A-C4C38A013B84}"/>
                </a:ext>
              </a:extLst>
            </p:cNvPr>
            <p:cNvSpPr/>
            <p:nvPr userDrawn="1"/>
          </p:nvSpPr>
          <p:spPr>
            <a:xfrm>
              <a:off x="0" y="6210887"/>
              <a:ext cx="182880" cy="647113"/>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2AFE780-91D7-411E-9616-15D5F7F95B48}"/>
                </a:ext>
              </a:extLst>
            </p:cNvPr>
            <p:cNvSpPr/>
            <p:nvPr userDrawn="1"/>
          </p:nvSpPr>
          <p:spPr>
            <a:xfrm>
              <a:off x="0" y="-2"/>
              <a:ext cx="182880" cy="4572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CE3C64-85E4-4847-9D32-67A911A0EBFE}"/>
                </a:ext>
              </a:extLst>
            </p:cNvPr>
            <p:cNvSpPr/>
            <p:nvPr userDrawn="1"/>
          </p:nvSpPr>
          <p:spPr>
            <a:xfrm>
              <a:off x="0" y="4517053"/>
              <a:ext cx="182880" cy="170992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74359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urp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p:spPr>
        <p:style>
          <a:lnRef idx="1">
            <a:schemeClr val="accent2"/>
          </a:lnRef>
          <a:fillRef idx="0">
            <a:schemeClr val="accent2"/>
          </a:fillRef>
          <a:effectRef idx="0">
            <a:schemeClr val="accent2"/>
          </a:effectRef>
          <a:fontRef idx="minor">
            <a:schemeClr val="tx1"/>
          </a:fontRef>
        </p:style>
      </p:cxnSp>
      <p:grpSp>
        <p:nvGrpSpPr>
          <p:cNvPr id="15" name="Group 14">
            <a:extLst>
              <a:ext uri="{FF2B5EF4-FFF2-40B4-BE49-F238E27FC236}">
                <a16:creationId xmlns:a16="http://schemas.microsoft.com/office/drawing/2014/main" id="{4CA72A78-4C30-4C03-A06D-DA1FF4F7AC07}"/>
              </a:ext>
            </a:extLst>
          </p:cNvPr>
          <p:cNvGrpSpPr/>
          <p:nvPr userDrawn="1"/>
        </p:nvGrpSpPr>
        <p:grpSpPr>
          <a:xfrm>
            <a:off x="0" y="-2"/>
            <a:ext cx="182880" cy="6858002"/>
            <a:chOff x="0" y="-2"/>
            <a:chExt cx="182880" cy="6858002"/>
          </a:xfrm>
        </p:grpSpPr>
        <p:sp>
          <p:nvSpPr>
            <p:cNvPr id="16" name="Rectangle 15">
              <a:extLst>
                <a:ext uri="{FF2B5EF4-FFF2-40B4-BE49-F238E27FC236}">
                  <a16:creationId xmlns:a16="http://schemas.microsoft.com/office/drawing/2014/main" id="{B555AB02-14EC-4DB4-A3C8-0D9A8157AFF4}"/>
                </a:ext>
              </a:extLst>
            </p:cNvPr>
            <p:cNvSpPr/>
            <p:nvPr userDrawn="1"/>
          </p:nvSpPr>
          <p:spPr>
            <a:xfrm>
              <a:off x="0" y="6210887"/>
              <a:ext cx="182880" cy="647113"/>
            </a:xfrm>
            <a:prstGeom prst="rect">
              <a:avLst/>
            </a:prstGeom>
            <a:solidFill>
              <a:srgbClr val="D7A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C5320F-164D-4C85-8156-0F5DC144649D}"/>
                </a:ext>
              </a:extLst>
            </p:cNvPr>
            <p:cNvSpPr/>
            <p:nvPr userDrawn="1"/>
          </p:nvSpPr>
          <p:spPr>
            <a:xfrm>
              <a:off x="0" y="-2"/>
              <a:ext cx="182880" cy="457200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9448BF6-A9B1-4435-9787-4CFEFE2B3C13}"/>
                </a:ext>
              </a:extLst>
            </p:cNvPr>
            <p:cNvSpPr/>
            <p:nvPr userDrawn="1"/>
          </p:nvSpPr>
          <p:spPr>
            <a:xfrm>
              <a:off x="0" y="4517053"/>
              <a:ext cx="182880" cy="1709928"/>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53273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Re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a:solidFill>
              <a:schemeClr val="accent3"/>
            </a:solidFill>
          </a:ln>
        </p:spPr>
        <p:style>
          <a:lnRef idx="1">
            <a:schemeClr val="accent2"/>
          </a:lnRef>
          <a:fillRef idx="0">
            <a:schemeClr val="accent2"/>
          </a:fillRef>
          <a:effectRef idx="0">
            <a:schemeClr val="accent2"/>
          </a:effectRef>
          <a:fontRef idx="minor">
            <a:schemeClr val="tx1"/>
          </a:fontRef>
        </p:style>
      </p:cxnSp>
      <p:grpSp>
        <p:nvGrpSpPr>
          <p:cNvPr id="12" name="Group 11">
            <a:extLst>
              <a:ext uri="{FF2B5EF4-FFF2-40B4-BE49-F238E27FC236}">
                <a16:creationId xmlns:a16="http://schemas.microsoft.com/office/drawing/2014/main" id="{1C240F09-DD7C-4C8C-8DAD-8BC809392125}"/>
              </a:ext>
            </a:extLst>
          </p:cNvPr>
          <p:cNvGrpSpPr/>
          <p:nvPr userDrawn="1"/>
        </p:nvGrpSpPr>
        <p:grpSpPr>
          <a:xfrm>
            <a:off x="0" y="-2"/>
            <a:ext cx="182880" cy="6858002"/>
            <a:chOff x="0" y="-2"/>
            <a:chExt cx="182880" cy="6858002"/>
          </a:xfrm>
        </p:grpSpPr>
        <p:sp>
          <p:nvSpPr>
            <p:cNvPr id="13" name="Rectangle 12">
              <a:extLst>
                <a:ext uri="{FF2B5EF4-FFF2-40B4-BE49-F238E27FC236}">
                  <a16:creationId xmlns:a16="http://schemas.microsoft.com/office/drawing/2014/main" id="{D4A91B95-0BE4-4F1C-91A7-56D87D69E7D1}"/>
                </a:ext>
              </a:extLst>
            </p:cNvPr>
            <p:cNvSpPr/>
            <p:nvPr userDrawn="1"/>
          </p:nvSpPr>
          <p:spPr>
            <a:xfrm>
              <a:off x="0" y="6210887"/>
              <a:ext cx="182880" cy="647113"/>
            </a:xfrm>
            <a:prstGeom prst="rect">
              <a:avLst/>
            </a:prstGeom>
            <a:solidFill>
              <a:srgbClr val="FF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7B9BDB8-BECF-451A-A4D3-80341F2150FB}"/>
                </a:ext>
              </a:extLst>
            </p:cNvPr>
            <p:cNvSpPr/>
            <p:nvPr userDrawn="1"/>
          </p:nvSpPr>
          <p:spPr>
            <a:xfrm>
              <a:off x="0" y="-2"/>
              <a:ext cx="182880" cy="4572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53581BC-072A-4FF4-A41A-C4969ED95D61}"/>
                </a:ext>
              </a:extLst>
            </p:cNvPr>
            <p:cNvSpPr/>
            <p:nvPr userDrawn="1"/>
          </p:nvSpPr>
          <p:spPr>
            <a:xfrm>
              <a:off x="0" y="4517053"/>
              <a:ext cx="182880" cy="1709928"/>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84322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Yellow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755056D-1B7D-47BE-B9C1-919DD1AE7AEC}"/>
              </a:ext>
            </a:extLst>
          </p:cNvPr>
          <p:cNvCxnSpPr/>
          <p:nvPr userDrawn="1"/>
        </p:nvCxnSpPr>
        <p:spPr>
          <a:xfrm>
            <a:off x="320040" y="6217920"/>
            <a:ext cx="11521440" cy="0"/>
          </a:xfrm>
          <a:prstGeom prst="line">
            <a:avLst/>
          </a:prstGeom>
          <a:ln/>
        </p:spPr>
        <p:style>
          <a:lnRef idx="1">
            <a:schemeClr val="accent4"/>
          </a:lnRef>
          <a:fillRef idx="0">
            <a:schemeClr val="accent4"/>
          </a:fillRef>
          <a:effectRef idx="0">
            <a:schemeClr val="accent4"/>
          </a:effectRef>
          <a:fontRef idx="minor">
            <a:schemeClr val="tx1"/>
          </a:fontRef>
        </p:style>
      </p:cxnSp>
      <p:grpSp>
        <p:nvGrpSpPr>
          <p:cNvPr id="15" name="Group 14">
            <a:extLst>
              <a:ext uri="{FF2B5EF4-FFF2-40B4-BE49-F238E27FC236}">
                <a16:creationId xmlns:a16="http://schemas.microsoft.com/office/drawing/2014/main" id="{9E34328E-B1C6-4BE7-A077-911C6B42267B}"/>
              </a:ext>
            </a:extLst>
          </p:cNvPr>
          <p:cNvGrpSpPr/>
          <p:nvPr userDrawn="1"/>
        </p:nvGrpSpPr>
        <p:grpSpPr>
          <a:xfrm>
            <a:off x="0" y="0"/>
            <a:ext cx="182880" cy="6858832"/>
            <a:chOff x="0" y="-2"/>
            <a:chExt cx="182880" cy="6923319"/>
          </a:xfrm>
        </p:grpSpPr>
        <p:sp>
          <p:nvSpPr>
            <p:cNvPr id="16" name="Rectangle 15">
              <a:extLst>
                <a:ext uri="{FF2B5EF4-FFF2-40B4-BE49-F238E27FC236}">
                  <a16:creationId xmlns:a16="http://schemas.microsoft.com/office/drawing/2014/main" id="{58E1AD2A-72E1-41C3-A8C7-1E05E5A1C80F}"/>
                </a:ext>
              </a:extLst>
            </p:cNvPr>
            <p:cNvSpPr/>
            <p:nvPr userDrawn="1"/>
          </p:nvSpPr>
          <p:spPr>
            <a:xfrm>
              <a:off x="0" y="6276204"/>
              <a:ext cx="182880" cy="647113"/>
            </a:xfrm>
            <a:prstGeom prst="rect">
              <a:avLst/>
            </a:prstGeom>
            <a:solidFill>
              <a:srgbClr val="FFD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0137D73-4F1E-4A64-9A95-EC0B5FC68BC2}"/>
                </a:ext>
              </a:extLst>
            </p:cNvPr>
            <p:cNvSpPr/>
            <p:nvPr userDrawn="1"/>
          </p:nvSpPr>
          <p:spPr>
            <a:xfrm>
              <a:off x="0" y="-2"/>
              <a:ext cx="182880" cy="4572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44ABFA-4863-4BAD-83D2-E9328E5E3C37}"/>
                </a:ext>
              </a:extLst>
            </p:cNvPr>
            <p:cNvSpPr/>
            <p:nvPr userDrawn="1"/>
          </p:nvSpPr>
          <p:spPr>
            <a:xfrm>
              <a:off x="0" y="4573039"/>
              <a:ext cx="182880" cy="1709928"/>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49345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Gree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A7D4838C-2ED6-416D-BA07-57109830E0FE}"/>
              </a:ext>
            </a:extLst>
          </p:cNvPr>
          <p:cNvCxnSpPr/>
          <p:nvPr userDrawn="1"/>
        </p:nvCxnSpPr>
        <p:spPr>
          <a:xfrm>
            <a:off x="320040" y="6217920"/>
            <a:ext cx="11521440" cy="0"/>
          </a:xfrm>
          <a:prstGeom prst="line">
            <a:avLst/>
          </a:prstGeom>
          <a:ln/>
        </p:spPr>
        <p:style>
          <a:lnRef idx="1">
            <a:schemeClr val="accent5"/>
          </a:lnRef>
          <a:fillRef idx="0">
            <a:schemeClr val="accent5"/>
          </a:fillRef>
          <a:effectRef idx="0">
            <a:schemeClr val="accent5"/>
          </a:effectRef>
          <a:fontRef idx="minor">
            <a:schemeClr val="tx1"/>
          </a:fontRef>
        </p:style>
      </p:cxnSp>
      <p:grpSp>
        <p:nvGrpSpPr>
          <p:cNvPr id="13" name="Group 12">
            <a:extLst>
              <a:ext uri="{FF2B5EF4-FFF2-40B4-BE49-F238E27FC236}">
                <a16:creationId xmlns:a16="http://schemas.microsoft.com/office/drawing/2014/main" id="{14466649-CD9C-476C-918B-BEB28E180304}"/>
              </a:ext>
            </a:extLst>
          </p:cNvPr>
          <p:cNvGrpSpPr/>
          <p:nvPr userDrawn="1"/>
        </p:nvGrpSpPr>
        <p:grpSpPr>
          <a:xfrm>
            <a:off x="0" y="-2"/>
            <a:ext cx="182880" cy="6858002"/>
            <a:chOff x="0" y="-2"/>
            <a:chExt cx="182880" cy="6858002"/>
          </a:xfrm>
        </p:grpSpPr>
        <p:sp>
          <p:nvSpPr>
            <p:cNvPr id="14" name="Rectangle 13">
              <a:extLst>
                <a:ext uri="{FF2B5EF4-FFF2-40B4-BE49-F238E27FC236}">
                  <a16:creationId xmlns:a16="http://schemas.microsoft.com/office/drawing/2014/main" id="{AE9D4282-E4E1-4CDD-9678-C1191C5B3FE7}"/>
                </a:ext>
              </a:extLst>
            </p:cNvPr>
            <p:cNvSpPr/>
            <p:nvPr userDrawn="1"/>
          </p:nvSpPr>
          <p:spPr>
            <a:xfrm>
              <a:off x="0" y="6210887"/>
              <a:ext cx="182880" cy="647113"/>
            </a:xfrm>
            <a:prstGeom prst="rect">
              <a:avLst/>
            </a:prstGeom>
            <a:solidFill>
              <a:srgbClr val="78F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522D8A-7AFE-42B3-8DA1-7172318C8885}"/>
                </a:ext>
              </a:extLst>
            </p:cNvPr>
            <p:cNvSpPr/>
            <p:nvPr userDrawn="1"/>
          </p:nvSpPr>
          <p:spPr>
            <a:xfrm>
              <a:off x="0" y="-2"/>
              <a:ext cx="182880" cy="4572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6AC92C7-D5B4-48F1-9A89-5250A640A3F4}"/>
                </a:ext>
              </a:extLst>
            </p:cNvPr>
            <p:cNvSpPr/>
            <p:nvPr userDrawn="1"/>
          </p:nvSpPr>
          <p:spPr>
            <a:xfrm>
              <a:off x="0" y="4517053"/>
              <a:ext cx="182880" cy="1709928"/>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60683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C62D149B-FB3E-4F3C-91FC-502E6E33681F}"/>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0B253A9E-4157-4649-9B03-BC26F137140A}"/>
                </a:ext>
              </a:extLst>
            </p:cNvPr>
            <p:cNvSpPr/>
            <p:nvPr userDrawn="1"/>
          </p:nvSpPr>
          <p:spPr>
            <a:xfrm>
              <a:off x="9245604" y="5303520"/>
              <a:ext cx="2651760" cy="59436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D63FB71-8D46-41BB-99AC-A9B032B64908}"/>
                </a:ext>
              </a:extLst>
            </p:cNvPr>
            <p:cNvSpPr/>
            <p:nvPr userDrawn="1"/>
          </p:nvSpPr>
          <p:spPr>
            <a:xfrm>
              <a:off x="11868149" y="5303520"/>
              <a:ext cx="334647" cy="59436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13CB1E7-BEDB-4F9E-B40E-BE0317677C35}"/>
                </a:ext>
              </a:extLst>
            </p:cNvPr>
            <p:cNvSpPr/>
            <p:nvPr userDrawn="1"/>
          </p:nvSpPr>
          <p:spPr>
            <a:xfrm>
              <a:off x="0" y="5303520"/>
              <a:ext cx="9323754" cy="59436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65211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urp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F48F4A85-93A7-4E9A-B2AF-E4854A2ED6B1}"/>
              </a:ext>
            </a:extLst>
          </p:cNvPr>
          <p:cNvGrpSpPr/>
          <p:nvPr userDrawn="1"/>
        </p:nvGrpSpPr>
        <p:grpSpPr>
          <a:xfrm>
            <a:off x="0" y="6675120"/>
            <a:ext cx="12202796" cy="182880"/>
            <a:chOff x="0" y="5303520"/>
            <a:chExt cx="12202796" cy="594360"/>
          </a:xfrm>
        </p:grpSpPr>
        <p:sp>
          <p:nvSpPr>
            <p:cNvPr id="12" name="Rectangle 11">
              <a:extLst>
                <a:ext uri="{FF2B5EF4-FFF2-40B4-BE49-F238E27FC236}">
                  <a16:creationId xmlns:a16="http://schemas.microsoft.com/office/drawing/2014/main" id="{1B3F44AD-7398-4AE5-BB40-4B9469CB3ADE}"/>
                </a:ext>
              </a:extLst>
            </p:cNvPr>
            <p:cNvSpPr/>
            <p:nvPr userDrawn="1"/>
          </p:nvSpPr>
          <p:spPr>
            <a:xfrm>
              <a:off x="9245604" y="5303520"/>
              <a:ext cx="2651760" cy="59436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A65855-B2BA-447C-8767-3120D35E2D4F}"/>
                </a:ext>
              </a:extLst>
            </p:cNvPr>
            <p:cNvSpPr/>
            <p:nvPr userDrawn="1"/>
          </p:nvSpPr>
          <p:spPr>
            <a:xfrm>
              <a:off x="11868149" y="5303520"/>
              <a:ext cx="334647" cy="59436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3F468E7-8400-47A0-9794-F53ECD440439}"/>
                </a:ext>
              </a:extLst>
            </p:cNvPr>
            <p:cNvSpPr/>
            <p:nvPr userDrawn="1"/>
          </p:nvSpPr>
          <p:spPr>
            <a:xfrm>
              <a:off x="0" y="5303520"/>
              <a:ext cx="9323754" cy="59436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645168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Re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3942DA99-6BA4-4DA7-8651-80752B5462FE}"/>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9FC97499-E988-4B11-B114-5E15CA266BF8}"/>
                </a:ext>
              </a:extLst>
            </p:cNvPr>
            <p:cNvSpPr/>
            <p:nvPr userDrawn="1"/>
          </p:nvSpPr>
          <p:spPr>
            <a:xfrm>
              <a:off x="9245604" y="5303520"/>
              <a:ext cx="2651760" cy="59436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BB952E0-2CF7-48F8-8262-7CE47CD99877}"/>
                </a:ext>
              </a:extLst>
            </p:cNvPr>
            <p:cNvSpPr/>
            <p:nvPr userDrawn="1"/>
          </p:nvSpPr>
          <p:spPr>
            <a:xfrm>
              <a:off x="11868149" y="5303520"/>
              <a:ext cx="334647" cy="59436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3AC656F-3F0C-49A2-81C1-78C572069D73}"/>
                </a:ext>
              </a:extLst>
            </p:cNvPr>
            <p:cNvSpPr/>
            <p:nvPr userDrawn="1"/>
          </p:nvSpPr>
          <p:spPr>
            <a:xfrm>
              <a:off x="0" y="5303520"/>
              <a:ext cx="9323754" cy="59436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51290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Yellow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C35AFC50-E6B6-4E43-B4E7-F9E2A95E63EC}"/>
              </a:ext>
            </a:extLst>
          </p:cNvPr>
          <p:cNvGrpSpPr/>
          <p:nvPr userDrawn="1"/>
        </p:nvGrpSpPr>
        <p:grpSpPr>
          <a:xfrm>
            <a:off x="0" y="6675120"/>
            <a:ext cx="12202796" cy="182880"/>
            <a:chOff x="0" y="5303520"/>
            <a:chExt cx="12202796" cy="594360"/>
          </a:xfrm>
        </p:grpSpPr>
        <p:sp>
          <p:nvSpPr>
            <p:cNvPr id="12" name="Rectangle 11">
              <a:extLst>
                <a:ext uri="{FF2B5EF4-FFF2-40B4-BE49-F238E27FC236}">
                  <a16:creationId xmlns:a16="http://schemas.microsoft.com/office/drawing/2014/main" id="{1A2B86E2-F045-4370-94FD-B80A57E52011}"/>
                </a:ext>
              </a:extLst>
            </p:cNvPr>
            <p:cNvSpPr/>
            <p:nvPr userDrawn="1"/>
          </p:nvSpPr>
          <p:spPr>
            <a:xfrm>
              <a:off x="9245604" y="5303520"/>
              <a:ext cx="2651760" cy="59436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6F66FD7-E36D-4A8C-9C0D-409917212467}"/>
                </a:ext>
              </a:extLst>
            </p:cNvPr>
            <p:cNvSpPr/>
            <p:nvPr userDrawn="1"/>
          </p:nvSpPr>
          <p:spPr>
            <a:xfrm>
              <a:off x="11868149" y="5303520"/>
              <a:ext cx="334647" cy="59436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4169620-5373-445A-839E-0A597466E92E}"/>
                </a:ext>
              </a:extLst>
            </p:cNvPr>
            <p:cNvSpPr/>
            <p:nvPr userDrawn="1"/>
          </p:nvSpPr>
          <p:spPr>
            <a:xfrm>
              <a:off x="0" y="5303520"/>
              <a:ext cx="9323754" cy="59436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758858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Gree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p>
            <a:r>
              <a:rPr lang="en-AU"/>
              <a:t>©Jacobs 2019</a:t>
            </a:r>
            <a:endParaRPr lang="en-AU" dirty="0"/>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F90E0E93-EEE6-4D51-9F5C-4F52ACDE3916}"/>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26A910FC-EEC9-4E32-9C79-04B4D2C5033B}"/>
                </a:ext>
              </a:extLst>
            </p:cNvPr>
            <p:cNvSpPr/>
            <p:nvPr userDrawn="1"/>
          </p:nvSpPr>
          <p:spPr>
            <a:xfrm>
              <a:off x="9245604" y="5303520"/>
              <a:ext cx="2651760" cy="59436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262B7C-8609-4D89-A827-E2F2D0992C62}"/>
                </a:ext>
              </a:extLst>
            </p:cNvPr>
            <p:cNvSpPr/>
            <p:nvPr userDrawn="1"/>
          </p:nvSpPr>
          <p:spPr>
            <a:xfrm>
              <a:off x="11868149" y="5303520"/>
              <a:ext cx="334647" cy="59436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88E613-23F0-43B0-BB12-5224CC248F1C}"/>
                </a:ext>
              </a:extLst>
            </p:cNvPr>
            <p:cNvSpPr/>
            <p:nvPr userDrawn="1"/>
          </p:nvSpPr>
          <p:spPr>
            <a:xfrm>
              <a:off x="0" y="5303520"/>
              <a:ext cx="9323754" cy="59436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442366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Divider Blu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D1A4D0B-0DB5-48CB-A20C-756557E4CF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865467" y="-6182"/>
            <a:ext cx="3326533" cy="6864182"/>
          </a:xfrm>
          <a:prstGeom prst="rect">
            <a:avLst/>
          </a:prstGeom>
        </p:spPr>
      </p:pic>
      <p:sp>
        <p:nvSpPr>
          <p:cNvPr id="8" name="Title 1">
            <a:extLst>
              <a:ext uri="{FF2B5EF4-FFF2-40B4-BE49-F238E27FC236}">
                <a16:creationId xmlns:a16="http://schemas.microsoft.com/office/drawing/2014/main" id="{2D882184-E550-4860-A9DA-423B5B546456}"/>
              </a:ext>
            </a:extLst>
          </p:cNvPr>
          <p:cNvSpPr>
            <a:spLocks noGrp="1"/>
          </p:cNvSpPr>
          <p:nvPr>
            <p:ph type="ctrTitle" hasCustomPrompt="1"/>
          </p:nvPr>
        </p:nvSpPr>
        <p:spPr>
          <a:xfrm>
            <a:off x="640080" y="3383280"/>
            <a:ext cx="8075295" cy="1371600"/>
          </a:xfrm>
          <a:prstGeom prst="rect">
            <a:avLst/>
          </a:prstGeom>
        </p:spPr>
        <p:txBody>
          <a:bodyPr anchor="b"/>
          <a:lstStyle>
            <a:lvl1pPr algn="l">
              <a:defRPr sz="4200">
                <a:solidFill>
                  <a:schemeClr val="tx1"/>
                </a:solidFill>
                <a:latin typeface="Jacobs Chronos" panose="010B0603030503030204" pitchFamily="34" charset="0"/>
                <a:cs typeface="Jacobs Chronos" panose="010B0603030503030204" pitchFamily="34" charset="0"/>
              </a:defRPr>
            </a:lvl1pPr>
          </a:lstStyle>
          <a:p>
            <a:r>
              <a:rPr lang="en-US" dirty="0"/>
              <a:t>Section/divider title, 42pt bold,</a:t>
            </a:r>
            <a:br>
              <a:rPr lang="en-US" dirty="0"/>
            </a:br>
            <a:r>
              <a:rPr lang="en-US" dirty="0"/>
              <a:t>two line limit</a:t>
            </a:r>
          </a:p>
        </p:txBody>
      </p:sp>
      <p:sp>
        <p:nvSpPr>
          <p:cNvPr id="9" name="Subtitle 2">
            <a:extLst>
              <a:ext uri="{FF2B5EF4-FFF2-40B4-BE49-F238E27FC236}">
                <a16:creationId xmlns:a16="http://schemas.microsoft.com/office/drawing/2014/main" id="{C4408A91-5A5E-4803-9FED-E9862C527184}"/>
              </a:ext>
            </a:extLst>
          </p:cNvPr>
          <p:cNvSpPr>
            <a:spLocks noGrp="1"/>
          </p:cNvSpPr>
          <p:nvPr>
            <p:ph type="subTitle" idx="1" hasCustomPrompt="1"/>
          </p:nvPr>
        </p:nvSpPr>
        <p:spPr>
          <a:xfrm>
            <a:off x="640080" y="5168580"/>
            <a:ext cx="80752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a:t>
            </a:r>
          </a:p>
        </p:txBody>
      </p:sp>
    </p:spTree>
    <p:extLst>
      <p:ext uri="{BB962C8B-B14F-4D97-AF65-F5344CB8AC3E}">
        <p14:creationId xmlns:p14="http://schemas.microsoft.com/office/powerpoint/2010/main" val="9498950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482E7-1448-4E33-A0C1-5534F11B445B}"/>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4240C9-E39E-44DB-83FC-6777C7B8A67E}"/>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340A0FC-FB7F-420F-9015-CB9D7551A124}"/>
              </a:ext>
            </a:extLst>
          </p:cNvPr>
          <p:cNvSpPr>
            <a:spLocks noGrp="1"/>
          </p:cNvSpPr>
          <p:nvPr>
            <p:ph type="dt" sz="half" idx="10"/>
          </p:nvPr>
        </p:nvSpPr>
        <p:spPr/>
        <p:txBody>
          <a:bodyPr/>
          <a:lstStyle/>
          <a:p>
            <a:fld id="{2E970846-7A2D-41AD-83ED-071C9D912CD2}" type="datetimeFigureOut">
              <a:rPr lang="en-US" smtClean="0"/>
              <a:t>11/3/2021</a:t>
            </a:fld>
            <a:endParaRPr lang="en-US"/>
          </a:p>
        </p:txBody>
      </p:sp>
      <p:sp>
        <p:nvSpPr>
          <p:cNvPr id="5" name="Footer Placeholder 4">
            <a:extLst>
              <a:ext uri="{FF2B5EF4-FFF2-40B4-BE49-F238E27FC236}">
                <a16:creationId xmlns:a16="http://schemas.microsoft.com/office/drawing/2014/main" id="{84BDEBA5-E468-45F4-90BB-135D18FEEE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82BA6-7CAF-481F-9ADF-DBC558AF8696}"/>
              </a:ext>
            </a:extLst>
          </p:cNvPr>
          <p:cNvSpPr>
            <a:spLocks noGrp="1"/>
          </p:cNvSpPr>
          <p:nvPr>
            <p:ph type="sldNum" sz="quarter" idx="12"/>
          </p:nvPr>
        </p:nvSpPr>
        <p:spPr/>
        <p:txBody>
          <a:bodyPr/>
          <a:lstStyle/>
          <a:p>
            <a:fld id="{692AE99A-6BDB-4434-877D-0C9F33E61F1B}" type="slidenum">
              <a:rPr lang="en-US" smtClean="0"/>
              <a:t>‹#›</a:t>
            </a:fld>
            <a:endParaRPr lang="en-US"/>
          </a:p>
        </p:txBody>
      </p:sp>
    </p:spTree>
    <p:extLst>
      <p:ext uri="{BB962C8B-B14F-4D97-AF65-F5344CB8AC3E}">
        <p14:creationId xmlns:p14="http://schemas.microsoft.com/office/powerpoint/2010/main" val="9775572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ivider Yellow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B85CC7-27E3-4E49-BBC0-3FC5122DDBE4}"/>
              </a:ext>
            </a:extLst>
          </p:cNvPr>
          <p:cNvSpPr>
            <a:spLocks noGrp="1"/>
          </p:cNvSpPr>
          <p:nvPr>
            <p:ph type="ctrTitle" hasCustomPrompt="1"/>
          </p:nvPr>
        </p:nvSpPr>
        <p:spPr>
          <a:xfrm>
            <a:off x="640080" y="3383280"/>
            <a:ext cx="79990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84AB34F3-2E10-44C6-94FF-D6C1FD0CD4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7"/>
            <a:ext cx="3325460" cy="6849293"/>
          </a:xfrm>
          <a:prstGeom prst="rect">
            <a:avLst/>
          </a:prstGeom>
        </p:spPr>
      </p:pic>
      <p:sp>
        <p:nvSpPr>
          <p:cNvPr id="5" name="Subtitle 2">
            <a:extLst>
              <a:ext uri="{FF2B5EF4-FFF2-40B4-BE49-F238E27FC236}">
                <a16:creationId xmlns:a16="http://schemas.microsoft.com/office/drawing/2014/main" id="{52020565-85B0-488F-8894-E88098A94A30}"/>
              </a:ext>
            </a:extLst>
          </p:cNvPr>
          <p:cNvSpPr>
            <a:spLocks noGrp="1"/>
          </p:cNvSpPr>
          <p:nvPr>
            <p:ph type="subTitle" idx="1" hasCustomPrompt="1"/>
          </p:nvPr>
        </p:nvSpPr>
        <p:spPr>
          <a:xfrm>
            <a:off x="640080" y="5168580"/>
            <a:ext cx="79990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670738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 Color Gree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635E-CB0F-4086-87A1-AD36DB2A18E7}"/>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99560FFE-806A-4DF1-9720-27561AC22E0A}"/>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442F51AF-CEB8-4779-8C78-CE079FBBB69C}"/>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355AD2E3-0CC0-461B-9591-CD4119DAA857}"/>
              </a:ext>
            </a:extLst>
          </p:cNvPr>
          <p:cNvSpPr/>
          <p:nvPr userDrawn="1"/>
        </p:nvSpPr>
        <p:spPr>
          <a:xfrm>
            <a:off x="0" y="1126874"/>
            <a:ext cx="320040" cy="512064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9BA9E910-13C2-428E-BF6D-B95C99E2AD0C}"/>
              </a:ext>
            </a:extLst>
          </p:cNvPr>
          <p:cNvSpPr>
            <a:spLocks noGrp="1"/>
          </p:cNvSpPr>
          <p:nvPr>
            <p:ph sz="half" idx="2" hasCustomPrompt="1"/>
          </p:nvPr>
        </p:nvSpPr>
        <p:spPr>
          <a:xfrm>
            <a:off x="4507865" y="1126874"/>
            <a:ext cx="7680960" cy="5120640"/>
          </a:xfrm>
          <a:prstGeom prst="rect">
            <a:avLst/>
          </a:prstGeom>
          <a:solidFill>
            <a:srgbClr val="0AD287"/>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7" name="Content Placeholder 3">
            <a:extLst>
              <a:ext uri="{FF2B5EF4-FFF2-40B4-BE49-F238E27FC236}">
                <a16:creationId xmlns:a16="http://schemas.microsoft.com/office/drawing/2014/main" id="{E990F653-4E00-43A3-9411-6A823C5405FF}"/>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2196550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Agenda	</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hasCustomPrompt="1"/>
          </p:nvPr>
        </p:nvSpPr>
        <p:spPr>
          <a:xfrm>
            <a:off x="319723" y="1243013"/>
            <a:ext cx="11521440" cy="4935537"/>
          </a:xfrm>
        </p:spPr>
        <p:txBody>
          <a:bodyPr/>
          <a:lstStyle>
            <a:lvl1pPr marL="0" indent="-360000">
              <a:buFont typeface="+mj-lt"/>
              <a:buAutoNum type="arabicPeriod"/>
              <a:defRPr b="1"/>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dirty="0"/>
              <a:t>Numbered list, 24pt bold</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9363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genda Blac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Agenda	</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hasCustomPrompt="1"/>
          </p:nvPr>
        </p:nvSpPr>
        <p:spPr>
          <a:xfrm>
            <a:off x="319723" y="1243013"/>
            <a:ext cx="11521440" cy="4935537"/>
          </a:xfrm>
        </p:spPr>
        <p:txBody>
          <a:bodyPr/>
          <a:lstStyle>
            <a:lvl1pPr marL="0" indent="-360000">
              <a:buFont typeface="+mj-lt"/>
              <a:buAutoNum type="arabicPeriod"/>
              <a:defRPr b="1"/>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dirty="0"/>
              <a:t>Numbered list, 24pt bold</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782427"/>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Color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3">
            <a:extLst>
              <a:ext uri="{FF2B5EF4-FFF2-40B4-BE49-F238E27FC236}">
                <a16:creationId xmlns:a16="http://schemas.microsoft.com/office/drawing/2014/main" id="{FC504A2D-EBE1-4848-A939-CC44403D1D7E}"/>
              </a:ext>
            </a:extLst>
          </p:cNvPr>
          <p:cNvSpPr>
            <a:spLocks noGrp="1"/>
          </p:cNvSpPr>
          <p:nvPr>
            <p:ph sz="half" idx="2" hasCustomPrompt="1"/>
          </p:nvPr>
        </p:nvSpPr>
        <p:spPr>
          <a:xfrm>
            <a:off x="4507865" y="1126874"/>
            <a:ext cx="7680960" cy="5120640"/>
          </a:xfrm>
          <a:prstGeom prst="rect">
            <a:avLst/>
          </a:prstGeom>
          <a:solidFill>
            <a:srgbClr val="0A7DF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8" name="Rectangle 7">
            <a:extLst>
              <a:ext uri="{FF2B5EF4-FFF2-40B4-BE49-F238E27FC236}">
                <a16:creationId xmlns:a16="http://schemas.microsoft.com/office/drawing/2014/main" id="{2BE5D50F-9DD7-47F6-A0EF-8386381565D4}"/>
              </a:ext>
            </a:extLst>
          </p:cNvPr>
          <p:cNvSpPr/>
          <p:nvPr userDrawn="1"/>
        </p:nvSpPr>
        <p:spPr>
          <a:xfrm>
            <a:off x="0" y="1126875"/>
            <a:ext cx="320040" cy="512064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3">
            <a:extLst>
              <a:ext uri="{FF2B5EF4-FFF2-40B4-BE49-F238E27FC236}">
                <a16:creationId xmlns:a16="http://schemas.microsoft.com/office/drawing/2014/main" id="{C8C33CEE-DFF7-48E6-BEEE-CAF0B01795ED}"/>
              </a:ext>
            </a:extLst>
          </p:cNvPr>
          <p:cNvSpPr>
            <a:spLocks noGrp="1"/>
          </p:cNvSpPr>
          <p:nvPr>
            <p:ph sz="half" idx="14" hasCustomPrompt="1"/>
          </p:nvPr>
        </p:nvSpPr>
        <p:spPr>
          <a:xfrm>
            <a:off x="320040" y="1126874"/>
            <a:ext cx="4187825" cy="5120640"/>
          </a:xfrm>
          <a:prstGeom prst="rect">
            <a:avLst/>
          </a:prstGeom>
          <a:solidFill>
            <a:schemeClr val="tx1"/>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11151133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Color Purp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B0A4D-9D56-4165-9557-720F54732398}"/>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B6A42BE8-D9A1-4788-8BBC-FA7AAF9E6BBA}"/>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CF3520F3-3961-47F8-84D9-B22A176EF1C0}"/>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Content Placeholder 3">
            <a:extLst>
              <a:ext uri="{FF2B5EF4-FFF2-40B4-BE49-F238E27FC236}">
                <a16:creationId xmlns:a16="http://schemas.microsoft.com/office/drawing/2014/main" id="{3C76AA32-E79B-4A13-ABCB-448991E1E50C}"/>
              </a:ext>
            </a:extLst>
          </p:cNvPr>
          <p:cNvSpPr>
            <a:spLocks noGrp="1"/>
          </p:cNvSpPr>
          <p:nvPr>
            <p:ph sz="half" idx="2" hasCustomPrompt="1"/>
          </p:nvPr>
        </p:nvSpPr>
        <p:spPr>
          <a:xfrm>
            <a:off x="4507865" y="1126874"/>
            <a:ext cx="7680960" cy="5120640"/>
          </a:xfrm>
          <a:prstGeom prst="rect">
            <a:avLst/>
          </a:prstGeom>
          <a:solidFill>
            <a:srgbClr val="A800A8"/>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6" name="Rectangle 5">
            <a:extLst>
              <a:ext uri="{FF2B5EF4-FFF2-40B4-BE49-F238E27FC236}">
                <a16:creationId xmlns:a16="http://schemas.microsoft.com/office/drawing/2014/main" id="{00ABDB4F-3DD5-44CE-9C04-358B614283A0}"/>
              </a:ext>
            </a:extLst>
          </p:cNvPr>
          <p:cNvSpPr/>
          <p:nvPr userDrawn="1"/>
        </p:nvSpPr>
        <p:spPr>
          <a:xfrm>
            <a:off x="0" y="1126875"/>
            <a:ext cx="320040" cy="512064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CFF4907C-EF3B-471C-966C-612D3AD81A6F}"/>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31909523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Color Re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7546C-AA31-44C6-A507-C4CCC4BDC186}"/>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6065098A-78BB-4605-9AA0-2D6636490255}"/>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AA9F4050-7218-460E-803D-CA5CD58AF317}"/>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19F47226-DC19-4F60-8DE3-956E7F034FCF}"/>
              </a:ext>
            </a:extLst>
          </p:cNvPr>
          <p:cNvSpPr/>
          <p:nvPr userDrawn="1"/>
        </p:nvSpPr>
        <p:spPr>
          <a:xfrm>
            <a:off x="0" y="1126875"/>
            <a:ext cx="320040" cy="512064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5E59097B-AE21-45C2-8D52-AC080C2CC0EB}"/>
              </a:ext>
            </a:extLst>
          </p:cNvPr>
          <p:cNvSpPr>
            <a:spLocks noGrp="1"/>
          </p:cNvSpPr>
          <p:nvPr>
            <p:ph sz="half" idx="2" hasCustomPrompt="1"/>
          </p:nvPr>
        </p:nvSpPr>
        <p:spPr>
          <a:xfrm>
            <a:off x="4507865" y="1126874"/>
            <a:ext cx="7680960" cy="5120640"/>
          </a:xfrm>
          <a:prstGeom prst="rect">
            <a:avLst/>
          </a:prstGeom>
          <a:solidFill>
            <a:srgbClr val="FF465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7" name="Content Placeholder 3">
            <a:extLst>
              <a:ext uri="{FF2B5EF4-FFF2-40B4-BE49-F238E27FC236}">
                <a16:creationId xmlns:a16="http://schemas.microsoft.com/office/drawing/2014/main" id="{B5A0D3E8-6D4F-477B-AE8B-98BA0E478BD1}"/>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30887247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Color Yellow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92E1D-868C-4F82-A8F2-29C589BEB913}"/>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7F2F92F3-86A2-4DF6-88C5-662D62D27554}"/>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4DB6E415-43F8-4322-AECB-A83D59AA4CD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584ED94D-E337-425D-AC8A-55AFCB83D678}"/>
              </a:ext>
            </a:extLst>
          </p:cNvPr>
          <p:cNvSpPr/>
          <p:nvPr userDrawn="1"/>
        </p:nvSpPr>
        <p:spPr>
          <a:xfrm>
            <a:off x="0" y="1126875"/>
            <a:ext cx="320040"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0B5BD8DB-25C6-49DC-AEF6-1471B8490B45}"/>
              </a:ext>
            </a:extLst>
          </p:cNvPr>
          <p:cNvSpPr>
            <a:spLocks noGrp="1"/>
          </p:cNvSpPr>
          <p:nvPr>
            <p:ph sz="half" idx="2" hasCustomPrompt="1"/>
          </p:nvPr>
        </p:nvSpPr>
        <p:spPr>
          <a:xfrm>
            <a:off x="4507865" y="1126874"/>
            <a:ext cx="7680960" cy="5120640"/>
          </a:xfrm>
          <a:prstGeom prst="rect">
            <a:avLst/>
          </a:prstGeom>
          <a:solidFill>
            <a:srgbClr val="FFB41E"/>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7" name="Content Placeholder 3">
            <a:extLst>
              <a:ext uri="{FF2B5EF4-FFF2-40B4-BE49-F238E27FC236}">
                <a16:creationId xmlns:a16="http://schemas.microsoft.com/office/drawing/2014/main" id="{74E1538C-9B5E-4081-90C6-83F733F393E5}"/>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18431853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Color Gree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635E-CB0F-4086-87A1-AD36DB2A18E7}"/>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99560FFE-806A-4DF1-9720-27561AC22E0A}"/>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442F51AF-CEB8-4779-8C78-CE079FBBB69C}"/>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355AD2E3-0CC0-461B-9591-CD4119DAA857}"/>
              </a:ext>
            </a:extLst>
          </p:cNvPr>
          <p:cNvSpPr/>
          <p:nvPr userDrawn="1"/>
        </p:nvSpPr>
        <p:spPr>
          <a:xfrm>
            <a:off x="0" y="1126874"/>
            <a:ext cx="320040" cy="512064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9BA9E910-13C2-428E-BF6D-B95C99E2AD0C}"/>
              </a:ext>
            </a:extLst>
          </p:cNvPr>
          <p:cNvSpPr>
            <a:spLocks noGrp="1"/>
          </p:cNvSpPr>
          <p:nvPr>
            <p:ph sz="half" idx="2" hasCustomPrompt="1"/>
          </p:nvPr>
        </p:nvSpPr>
        <p:spPr>
          <a:xfrm>
            <a:off x="4507865" y="1126874"/>
            <a:ext cx="7680960" cy="5120640"/>
          </a:xfrm>
          <a:prstGeom prst="rect">
            <a:avLst/>
          </a:prstGeom>
          <a:solidFill>
            <a:srgbClr val="0AD287"/>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7" name="Content Placeholder 3">
            <a:extLst>
              <a:ext uri="{FF2B5EF4-FFF2-40B4-BE49-F238E27FC236}">
                <a16:creationId xmlns:a16="http://schemas.microsoft.com/office/drawing/2014/main" id="{E990F653-4E00-43A3-9411-6A823C5405FF}"/>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12725505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Color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D5E2-63E9-49EB-9EF8-CA6A2C7CC5B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5C460AE3-10BE-4241-82F1-1AC70EC09857}"/>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3B84AB0C-EABC-4723-A915-C9C6EFC4477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Content Placeholder 3">
            <a:extLst>
              <a:ext uri="{FF2B5EF4-FFF2-40B4-BE49-F238E27FC236}">
                <a16:creationId xmlns:a16="http://schemas.microsoft.com/office/drawing/2014/main" id="{586041AF-17A7-463E-9F1D-C835D32D9322}"/>
              </a:ext>
            </a:extLst>
          </p:cNvPr>
          <p:cNvSpPr>
            <a:spLocks noGrp="1"/>
          </p:cNvSpPr>
          <p:nvPr>
            <p:ph sz="half" idx="2" hasCustomPrompt="1"/>
          </p:nvPr>
        </p:nvSpPr>
        <p:spPr>
          <a:xfrm>
            <a:off x="4480560" y="1126874"/>
            <a:ext cx="7708265" cy="5120640"/>
          </a:xfrm>
          <a:prstGeom prst="rect">
            <a:avLst/>
          </a:prstGeom>
          <a:solidFill>
            <a:srgbClr val="0A7DF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6" name="Picture Placeholder 2">
            <a:extLst>
              <a:ext uri="{FF2B5EF4-FFF2-40B4-BE49-F238E27FC236}">
                <a16:creationId xmlns:a16="http://schemas.microsoft.com/office/drawing/2014/main" id="{0CDA937F-3403-4E46-A4EC-D61BB036BFC4}"/>
              </a:ext>
            </a:extLst>
          </p:cNvPr>
          <p:cNvSpPr>
            <a:spLocks noGrp="1"/>
          </p:cNvSpPr>
          <p:nvPr>
            <p:ph type="pic" sz="quarter" idx="14" hasCustomPrompt="1"/>
          </p:nvPr>
        </p:nvSpPr>
        <p:spPr>
          <a:xfrm>
            <a:off x="320040" y="1126875"/>
            <a:ext cx="4160520"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7" name="Rectangle 6">
            <a:extLst>
              <a:ext uri="{FF2B5EF4-FFF2-40B4-BE49-F238E27FC236}">
                <a16:creationId xmlns:a16="http://schemas.microsoft.com/office/drawing/2014/main" id="{D469B429-4EA4-4324-98F3-F2CE44002BCE}"/>
              </a:ext>
            </a:extLst>
          </p:cNvPr>
          <p:cNvSpPr/>
          <p:nvPr userDrawn="1"/>
        </p:nvSpPr>
        <p:spPr>
          <a:xfrm>
            <a:off x="0" y="1126875"/>
            <a:ext cx="320040" cy="512064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43034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Color Purp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9CA5-E1E3-4DB6-987E-D2FF667FE0F9}"/>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94CD70D5-87B3-40E4-AE9B-9A6B53C28BA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56B9D949-A09D-49F8-9ACF-68B06C86CF2A}"/>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Picture Placeholder 2">
            <a:extLst>
              <a:ext uri="{FF2B5EF4-FFF2-40B4-BE49-F238E27FC236}">
                <a16:creationId xmlns:a16="http://schemas.microsoft.com/office/drawing/2014/main" id="{315A8474-E176-4064-AE81-2664A9BCD870}"/>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6" name="Rectangle 5">
            <a:extLst>
              <a:ext uri="{FF2B5EF4-FFF2-40B4-BE49-F238E27FC236}">
                <a16:creationId xmlns:a16="http://schemas.microsoft.com/office/drawing/2014/main" id="{87A1143F-1989-4D2D-B618-7A0A31DFFC39}"/>
              </a:ext>
            </a:extLst>
          </p:cNvPr>
          <p:cNvSpPr/>
          <p:nvPr userDrawn="1"/>
        </p:nvSpPr>
        <p:spPr>
          <a:xfrm>
            <a:off x="0" y="1126875"/>
            <a:ext cx="320040" cy="512064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0D155119-9352-4B5B-BEF4-28E8B6C095CD}"/>
              </a:ext>
            </a:extLst>
          </p:cNvPr>
          <p:cNvSpPr>
            <a:spLocks noGrp="1"/>
          </p:cNvSpPr>
          <p:nvPr>
            <p:ph sz="half" idx="2" hasCustomPrompt="1"/>
          </p:nvPr>
        </p:nvSpPr>
        <p:spPr>
          <a:xfrm>
            <a:off x="4507865" y="1126874"/>
            <a:ext cx="7680960" cy="5120640"/>
          </a:xfrm>
          <a:prstGeom prst="rect">
            <a:avLst/>
          </a:prstGeom>
          <a:solidFill>
            <a:srgbClr val="A800A8"/>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37036674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Color Re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B2C0C-ED3F-46F7-83EE-1612D708435F}"/>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33357F0-B922-4E0C-AD75-A33CA6C1921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C34626D4-D892-418E-BF76-A6CBF154AD3B}"/>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Picture Placeholder 2">
            <a:extLst>
              <a:ext uri="{FF2B5EF4-FFF2-40B4-BE49-F238E27FC236}">
                <a16:creationId xmlns:a16="http://schemas.microsoft.com/office/drawing/2014/main" id="{9DB8BFC2-7CD8-4A7A-94E9-AE39DE6BEB2C}"/>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6" name="Rectangle 5">
            <a:extLst>
              <a:ext uri="{FF2B5EF4-FFF2-40B4-BE49-F238E27FC236}">
                <a16:creationId xmlns:a16="http://schemas.microsoft.com/office/drawing/2014/main" id="{B8667B17-E59D-42A1-9F54-D8E22A939BAC}"/>
              </a:ext>
            </a:extLst>
          </p:cNvPr>
          <p:cNvSpPr/>
          <p:nvPr userDrawn="1"/>
        </p:nvSpPr>
        <p:spPr>
          <a:xfrm>
            <a:off x="0" y="1126875"/>
            <a:ext cx="320040" cy="512064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A7BDF484-8054-4F59-8772-A517B5898492}"/>
              </a:ext>
            </a:extLst>
          </p:cNvPr>
          <p:cNvSpPr>
            <a:spLocks noGrp="1"/>
          </p:cNvSpPr>
          <p:nvPr>
            <p:ph sz="half" idx="2" hasCustomPrompt="1"/>
          </p:nvPr>
        </p:nvSpPr>
        <p:spPr>
          <a:xfrm>
            <a:off x="4507865" y="1126874"/>
            <a:ext cx="7680960" cy="5120640"/>
          </a:xfrm>
          <a:prstGeom prst="rect">
            <a:avLst/>
          </a:prstGeom>
          <a:solidFill>
            <a:srgbClr val="FF465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24431114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Color Yellow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5AFFD-333F-4D4A-8EF7-708D4E72D16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A548BFC4-679F-4C42-B6BF-7EB89245D8BF}"/>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05C27961-2E25-4499-AE5C-D01328961D66}"/>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Picture Placeholder 2">
            <a:extLst>
              <a:ext uri="{FF2B5EF4-FFF2-40B4-BE49-F238E27FC236}">
                <a16:creationId xmlns:a16="http://schemas.microsoft.com/office/drawing/2014/main" id="{D86D2C7C-AA13-4FFB-9E83-E1540806A6A3}"/>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6" name="Rectangle 5">
            <a:extLst>
              <a:ext uri="{FF2B5EF4-FFF2-40B4-BE49-F238E27FC236}">
                <a16:creationId xmlns:a16="http://schemas.microsoft.com/office/drawing/2014/main" id="{B62803A6-00A6-4733-8EC7-422CD1E56800}"/>
              </a:ext>
            </a:extLst>
          </p:cNvPr>
          <p:cNvSpPr/>
          <p:nvPr userDrawn="1"/>
        </p:nvSpPr>
        <p:spPr>
          <a:xfrm>
            <a:off x="0" y="1126875"/>
            <a:ext cx="320040"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0BCA9228-CDA9-4AC1-A45E-3F4633B32128}"/>
              </a:ext>
            </a:extLst>
          </p:cNvPr>
          <p:cNvSpPr>
            <a:spLocks noGrp="1"/>
          </p:cNvSpPr>
          <p:nvPr>
            <p:ph sz="half" idx="2" hasCustomPrompt="1"/>
          </p:nvPr>
        </p:nvSpPr>
        <p:spPr>
          <a:xfrm>
            <a:off x="4507865" y="1126874"/>
            <a:ext cx="7680960" cy="5120640"/>
          </a:xfrm>
          <a:prstGeom prst="rect">
            <a:avLst/>
          </a:prstGeom>
          <a:solidFill>
            <a:srgbClr val="FFB41E"/>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34694364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Color Gree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B8E0-0AB6-4F40-A612-ED7B7F87F235}"/>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C80F18C4-3E6E-444D-A5D9-C9FAFD14EBAE}"/>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7ADBDC3C-C268-4D61-A529-F8696086B3A5}"/>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Picture Placeholder 2">
            <a:extLst>
              <a:ext uri="{FF2B5EF4-FFF2-40B4-BE49-F238E27FC236}">
                <a16:creationId xmlns:a16="http://schemas.microsoft.com/office/drawing/2014/main" id="{CF5466D0-80A8-48AB-BCCE-A88BAC82B245}"/>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6" name="Rectangle 5">
            <a:extLst>
              <a:ext uri="{FF2B5EF4-FFF2-40B4-BE49-F238E27FC236}">
                <a16:creationId xmlns:a16="http://schemas.microsoft.com/office/drawing/2014/main" id="{C95E63CE-C2EC-4377-8CFC-63FD833E86DA}"/>
              </a:ext>
            </a:extLst>
          </p:cNvPr>
          <p:cNvSpPr/>
          <p:nvPr userDrawn="1"/>
        </p:nvSpPr>
        <p:spPr>
          <a:xfrm>
            <a:off x="0" y="1126874"/>
            <a:ext cx="320040" cy="512064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E8578E08-B41F-4320-BC08-0C7730C2C8F7}"/>
              </a:ext>
            </a:extLst>
          </p:cNvPr>
          <p:cNvSpPr>
            <a:spLocks noGrp="1"/>
          </p:cNvSpPr>
          <p:nvPr>
            <p:ph sz="half" idx="2" hasCustomPrompt="1"/>
          </p:nvPr>
        </p:nvSpPr>
        <p:spPr>
          <a:xfrm>
            <a:off x="4507865" y="1126874"/>
            <a:ext cx="7680960" cy="5120640"/>
          </a:xfrm>
          <a:prstGeom prst="rect">
            <a:avLst/>
          </a:prstGeom>
          <a:solidFill>
            <a:srgbClr val="0AD287"/>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8832388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ight Blu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grpSp>
        <p:nvGrpSpPr>
          <p:cNvPr id="10" name="Group 9">
            <a:extLst>
              <a:ext uri="{FF2B5EF4-FFF2-40B4-BE49-F238E27FC236}">
                <a16:creationId xmlns:a16="http://schemas.microsoft.com/office/drawing/2014/main" id="{13ADDF67-B45D-4155-84D0-19DB6910DD41}"/>
              </a:ext>
            </a:extLst>
          </p:cNvPr>
          <p:cNvGrpSpPr/>
          <p:nvPr userDrawn="1"/>
        </p:nvGrpSpPr>
        <p:grpSpPr>
          <a:xfrm>
            <a:off x="0" y="6583680"/>
            <a:ext cx="12192000" cy="274320"/>
            <a:chOff x="0" y="5303520"/>
            <a:chExt cx="12202796" cy="594360"/>
          </a:xfrm>
        </p:grpSpPr>
        <p:sp>
          <p:nvSpPr>
            <p:cNvPr id="11" name="Rectangle 10">
              <a:extLst>
                <a:ext uri="{FF2B5EF4-FFF2-40B4-BE49-F238E27FC236}">
                  <a16:creationId xmlns:a16="http://schemas.microsoft.com/office/drawing/2014/main" id="{AD5DD9FB-0A08-49C2-9645-F934E0D4D375}"/>
                </a:ext>
              </a:extLst>
            </p:cNvPr>
            <p:cNvSpPr/>
            <p:nvPr userDrawn="1"/>
          </p:nvSpPr>
          <p:spPr>
            <a:xfrm>
              <a:off x="9245604" y="5303520"/>
              <a:ext cx="2651760" cy="59436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CFE998-C909-4A62-AA2E-922C6ED32B77}"/>
                </a:ext>
              </a:extLst>
            </p:cNvPr>
            <p:cNvSpPr/>
            <p:nvPr userDrawn="1"/>
          </p:nvSpPr>
          <p:spPr>
            <a:xfrm>
              <a:off x="11868149" y="5303520"/>
              <a:ext cx="334647" cy="59436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7F560CB-9CE8-4022-B1C5-C9CB69C6A640}"/>
                </a:ext>
              </a:extLst>
            </p:cNvPr>
            <p:cNvSpPr/>
            <p:nvPr userDrawn="1"/>
          </p:nvSpPr>
          <p:spPr>
            <a:xfrm>
              <a:off x="0" y="5303520"/>
              <a:ext cx="9323754" cy="59436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20932090"/>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ight Pur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 13">
            <a:extLst>
              <a:ext uri="{FF2B5EF4-FFF2-40B4-BE49-F238E27FC236}">
                <a16:creationId xmlns:a16="http://schemas.microsoft.com/office/drawing/2014/main" id="{C6BB00C7-C757-41ED-A22F-31E95352685C}"/>
              </a:ext>
            </a:extLst>
          </p:cNvPr>
          <p:cNvGrpSpPr/>
          <p:nvPr userDrawn="1"/>
        </p:nvGrpSpPr>
        <p:grpSpPr>
          <a:xfrm>
            <a:off x="0" y="6583680"/>
            <a:ext cx="12192000" cy="274320"/>
            <a:chOff x="0" y="5303520"/>
            <a:chExt cx="12202796" cy="594360"/>
          </a:xfrm>
        </p:grpSpPr>
        <p:sp>
          <p:nvSpPr>
            <p:cNvPr id="15" name="Rectangle 14">
              <a:extLst>
                <a:ext uri="{FF2B5EF4-FFF2-40B4-BE49-F238E27FC236}">
                  <a16:creationId xmlns:a16="http://schemas.microsoft.com/office/drawing/2014/main" id="{5EAAF1FA-8B21-44F5-A427-B98CDE21CA79}"/>
                </a:ext>
              </a:extLst>
            </p:cNvPr>
            <p:cNvSpPr/>
            <p:nvPr userDrawn="1"/>
          </p:nvSpPr>
          <p:spPr>
            <a:xfrm>
              <a:off x="9245604" y="5303520"/>
              <a:ext cx="2651760" cy="59436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C049171-998C-48E2-A057-B7B91111CC53}"/>
                </a:ext>
              </a:extLst>
            </p:cNvPr>
            <p:cNvSpPr/>
            <p:nvPr userDrawn="1"/>
          </p:nvSpPr>
          <p:spPr>
            <a:xfrm>
              <a:off x="11868149" y="5303520"/>
              <a:ext cx="334647" cy="59436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2E1E6F7-F504-42D7-AC49-B52E6A5DD90D}"/>
                </a:ext>
              </a:extLst>
            </p:cNvPr>
            <p:cNvSpPr/>
            <p:nvPr userDrawn="1"/>
          </p:nvSpPr>
          <p:spPr>
            <a:xfrm>
              <a:off x="0" y="5303520"/>
              <a:ext cx="9323754" cy="59436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64064323"/>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Ight Re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81C20114-637E-4D3E-BA1D-56CCF0A0342E}"/>
              </a:ext>
            </a:extLst>
          </p:cNvPr>
          <p:cNvGrpSpPr/>
          <p:nvPr userDrawn="1"/>
        </p:nvGrpSpPr>
        <p:grpSpPr>
          <a:xfrm>
            <a:off x="0" y="6674802"/>
            <a:ext cx="12192000" cy="183198"/>
            <a:chOff x="0" y="5303520"/>
            <a:chExt cx="12202796" cy="594360"/>
          </a:xfrm>
        </p:grpSpPr>
        <p:sp>
          <p:nvSpPr>
            <p:cNvPr id="11" name="Rectangle 10">
              <a:extLst>
                <a:ext uri="{FF2B5EF4-FFF2-40B4-BE49-F238E27FC236}">
                  <a16:creationId xmlns:a16="http://schemas.microsoft.com/office/drawing/2014/main" id="{1892F1AD-D552-46F3-833E-E11C60CEC789}"/>
                </a:ext>
              </a:extLst>
            </p:cNvPr>
            <p:cNvSpPr/>
            <p:nvPr userDrawn="1"/>
          </p:nvSpPr>
          <p:spPr>
            <a:xfrm>
              <a:off x="9245604" y="5303520"/>
              <a:ext cx="2651760" cy="59436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B4CC81-8767-49DE-8768-8B422615602C}"/>
                </a:ext>
              </a:extLst>
            </p:cNvPr>
            <p:cNvSpPr/>
            <p:nvPr userDrawn="1"/>
          </p:nvSpPr>
          <p:spPr>
            <a:xfrm>
              <a:off x="11868149" y="5303520"/>
              <a:ext cx="334647" cy="59436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2451E8-D106-4963-AAFB-4DF5742BB448}"/>
                </a:ext>
              </a:extLst>
            </p:cNvPr>
            <p:cNvSpPr/>
            <p:nvPr userDrawn="1"/>
          </p:nvSpPr>
          <p:spPr>
            <a:xfrm>
              <a:off x="0" y="5303520"/>
              <a:ext cx="9323754" cy="59436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67176761"/>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ight Yellow">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4" name="Group 13">
            <a:extLst>
              <a:ext uri="{FF2B5EF4-FFF2-40B4-BE49-F238E27FC236}">
                <a16:creationId xmlns:a16="http://schemas.microsoft.com/office/drawing/2014/main" id="{7E5A8355-DE3C-4B27-A684-3F1BFBC70620}"/>
              </a:ext>
            </a:extLst>
          </p:cNvPr>
          <p:cNvGrpSpPr/>
          <p:nvPr userDrawn="1"/>
        </p:nvGrpSpPr>
        <p:grpSpPr>
          <a:xfrm>
            <a:off x="0" y="6674802"/>
            <a:ext cx="12192000" cy="183198"/>
            <a:chOff x="0" y="5303520"/>
            <a:chExt cx="12202796" cy="594360"/>
          </a:xfrm>
        </p:grpSpPr>
        <p:sp>
          <p:nvSpPr>
            <p:cNvPr id="15" name="Rectangle 14">
              <a:extLst>
                <a:ext uri="{FF2B5EF4-FFF2-40B4-BE49-F238E27FC236}">
                  <a16:creationId xmlns:a16="http://schemas.microsoft.com/office/drawing/2014/main" id="{FFFA9983-A367-4237-8752-E17610CC444D}"/>
                </a:ext>
              </a:extLst>
            </p:cNvPr>
            <p:cNvSpPr/>
            <p:nvPr userDrawn="1"/>
          </p:nvSpPr>
          <p:spPr>
            <a:xfrm>
              <a:off x="9245604" y="5303520"/>
              <a:ext cx="2651760" cy="59436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A105FD5-ECAD-485E-886C-7AC6967DA607}"/>
                </a:ext>
              </a:extLst>
            </p:cNvPr>
            <p:cNvSpPr/>
            <p:nvPr userDrawn="1"/>
          </p:nvSpPr>
          <p:spPr>
            <a:xfrm>
              <a:off x="11868149" y="5303520"/>
              <a:ext cx="334647" cy="59436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1E0CFEC-7BB3-42EC-B09F-8B47F4506DBB}"/>
                </a:ext>
              </a:extLst>
            </p:cNvPr>
            <p:cNvSpPr/>
            <p:nvPr userDrawn="1"/>
          </p:nvSpPr>
          <p:spPr>
            <a:xfrm>
              <a:off x="0" y="5303520"/>
              <a:ext cx="9323754" cy="59436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35636915"/>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ight Gree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8" name="Group 17">
            <a:extLst>
              <a:ext uri="{FF2B5EF4-FFF2-40B4-BE49-F238E27FC236}">
                <a16:creationId xmlns:a16="http://schemas.microsoft.com/office/drawing/2014/main" id="{3D26528D-C0E7-453A-BE76-E5EA20E52429}"/>
              </a:ext>
            </a:extLst>
          </p:cNvPr>
          <p:cNvGrpSpPr/>
          <p:nvPr userDrawn="1"/>
        </p:nvGrpSpPr>
        <p:grpSpPr>
          <a:xfrm>
            <a:off x="0" y="6674802"/>
            <a:ext cx="12192000" cy="183198"/>
            <a:chOff x="0" y="5303520"/>
            <a:chExt cx="12202796" cy="594360"/>
          </a:xfrm>
        </p:grpSpPr>
        <p:sp>
          <p:nvSpPr>
            <p:cNvPr id="19" name="Rectangle 18">
              <a:extLst>
                <a:ext uri="{FF2B5EF4-FFF2-40B4-BE49-F238E27FC236}">
                  <a16:creationId xmlns:a16="http://schemas.microsoft.com/office/drawing/2014/main" id="{383DDA95-AF30-44C4-A908-5F1B206545EF}"/>
                </a:ext>
              </a:extLst>
            </p:cNvPr>
            <p:cNvSpPr/>
            <p:nvPr userDrawn="1"/>
          </p:nvSpPr>
          <p:spPr>
            <a:xfrm>
              <a:off x="9245604" y="5303520"/>
              <a:ext cx="2651760" cy="59436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4222188-3F17-4551-97FE-BA323B13D4A4}"/>
                </a:ext>
              </a:extLst>
            </p:cNvPr>
            <p:cNvSpPr/>
            <p:nvPr userDrawn="1"/>
          </p:nvSpPr>
          <p:spPr>
            <a:xfrm>
              <a:off x="11868149" y="5303520"/>
              <a:ext cx="334647" cy="59436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548E372-6C95-447F-95D3-DD201C0E5B30}"/>
                </a:ext>
              </a:extLst>
            </p:cNvPr>
            <p:cNvSpPr/>
            <p:nvPr userDrawn="1"/>
          </p:nvSpPr>
          <p:spPr>
            <a:xfrm>
              <a:off x="0" y="5303520"/>
              <a:ext cx="9323754" cy="59436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151207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Layou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cxnSp>
        <p:nvCxnSpPr>
          <p:cNvPr id="14" name="Straight Connector 13">
            <a:extLst>
              <a:ext uri="{FF2B5EF4-FFF2-40B4-BE49-F238E27FC236}">
                <a16:creationId xmlns:a16="http://schemas.microsoft.com/office/drawing/2014/main" id="{2159DBB6-9198-4B21-8277-421496796AF5}"/>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865748"/>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reak Out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1656-C2FD-466C-B7C3-FC6B03F8818F}"/>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1D197654-0DB1-46A5-9D03-4158FA83A7B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FCFADE39-B301-4F03-A453-25A4818E49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820C2E97-4368-447C-B42D-D1C825CCF02A}"/>
              </a:ext>
            </a:extLst>
          </p:cNvPr>
          <p:cNvSpPr/>
          <p:nvPr userDrawn="1"/>
        </p:nvSpPr>
        <p:spPr>
          <a:xfrm>
            <a:off x="320040" y="1322778"/>
            <a:ext cx="3461847" cy="47122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96EFC68-D184-4B79-A916-25A14862657A}"/>
              </a:ext>
            </a:extLst>
          </p:cNvPr>
          <p:cNvCxnSpPr/>
          <p:nvPr userDrawn="1"/>
        </p:nvCxnSpPr>
        <p:spPr>
          <a:xfrm>
            <a:off x="3703320" y="1659472"/>
            <a:ext cx="81381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BD07391-6298-4B32-9948-54BF378A16F2}"/>
              </a:ext>
            </a:extLst>
          </p:cNvPr>
          <p:cNvCxnSpPr/>
          <p:nvPr userDrawn="1"/>
        </p:nvCxnSpPr>
        <p:spPr>
          <a:xfrm>
            <a:off x="3703320" y="3951448"/>
            <a:ext cx="81381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16">
            <a:extLst>
              <a:ext uri="{FF2B5EF4-FFF2-40B4-BE49-F238E27FC236}">
                <a16:creationId xmlns:a16="http://schemas.microsoft.com/office/drawing/2014/main" id="{FAA21E52-54F3-416D-BB6A-A17F9641F522}"/>
              </a:ext>
            </a:extLst>
          </p:cNvPr>
          <p:cNvSpPr>
            <a:spLocks noGrp="1"/>
          </p:cNvSpPr>
          <p:nvPr>
            <p:ph type="body" sz="quarter" idx="14"/>
          </p:nvPr>
        </p:nvSpPr>
        <p:spPr>
          <a:xfrm>
            <a:off x="320040" y="1491451"/>
            <a:ext cx="3461847" cy="4543580"/>
          </a:xfrm>
          <a:noFill/>
        </p:spPr>
        <p:txBody>
          <a:bodyPr/>
          <a:lstStyle>
            <a:lvl1pPr marL="270000" indent="0">
              <a:buFont typeface="Arial" panose="020B0604020202020204" pitchFamily="34" charset="0"/>
              <a:buNone/>
              <a:defRPr sz="1800" b="0">
                <a:solidFill>
                  <a:schemeClr val="bg1"/>
                </a:solidFill>
              </a:defRPr>
            </a:lvl1pPr>
          </a:lstStyle>
          <a:p>
            <a:pPr lvl="0"/>
            <a:endParaRPr lang="en-AU" dirty="0"/>
          </a:p>
        </p:txBody>
      </p:sp>
      <p:sp>
        <p:nvSpPr>
          <p:cNvPr id="9" name="Text Placeholder 19">
            <a:extLst>
              <a:ext uri="{FF2B5EF4-FFF2-40B4-BE49-F238E27FC236}">
                <a16:creationId xmlns:a16="http://schemas.microsoft.com/office/drawing/2014/main" id="{F99D3761-CC25-475C-9EA9-97418108F4DD}"/>
              </a:ext>
            </a:extLst>
          </p:cNvPr>
          <p:cNvSpPr>
            <a:spLocks noGrp="1"/>
          </p:cNvSpPr>
          <p:nvPr>
            <p:ph type="body" sz="quarter" idx="15" hasCustomPrompt="1"/>
          </p:nvPr>
        </p:nvSpPr>
        <p:spPr>
          <a:xfrm>
            <a:off x="4057649" y="1324685"/>
            <a:ext cx="3806825" cy="333531"/>
          </a:xfrm>
        </p:spPr>
        <p:txBody>
          <a:bodyPr/>
          <a:lstStyle>
            <a:lvl1pPr marL="0" indent="0">
              <a:buNone/>
              <a:defRPr sz="1800"/>
            </a:lvl1pPr>
          </a:lstStyle>
          <a:p>
            <a:pPr lvl="0"/>
            <a:r>
              <a:rPr lang="en-US" dirty="0"/>
              <a:t>Heading 18pt bold</a:t>
            </a:r>
          </a:p>
        </p:txBody>
      </p:sp>
      <p:sp>
        <p:nvSpPr>
          <p:cNvPr id="10" name="Text Placeholder 19">
            <a:extLst>
              <a:ext uri="{FF2B5EF4-FFF2-40B4-BE49-F238E27FC236}">
                <a16:creationId xmlns:a16="http://schemas.microsoft.com/office/drawing/2014/main" id="{7D6EECA4-907A-4FEC-8F0D-636E9AF9FA00}"/>
              </a:ext>
            </a:extLst>
          </p:cNvPr>
          <p:cNvSpPr>
            <a:spLocks noGrp="1"/>
          </p:cNvSpPr>
          <p:nvPr>
            <p:ph type="body" sz="quarter" idx="16" hasCustomPrompt="1"/>
          </p:nvPr>
        </p:nvSpPr>
        <p:spPr>
          <a:xfrm>
            <a:off x="8065135" y="1321537"/>
            <a:ext cx="3806825" cy="333531"/>
          </a:xfrm>
        </p:spPr>
        <p:txBody>
          <a:bodyPr/>
          <a:lstStyle>
            <a:lvl1pPr marL="0" indent="0">
              <a:buNone/>
              <a:defRPr sz="1800"/>
            </a:lvl1pPr>
          </a:lstStyle>
          <a:p>
            <a:pPr lvl="0"/>
            <a:r>
              <a:rPr lang="en-US" dirty="0"/>
              <a:t>Heading 18pt bold</a:t>
            </a:r>
          </a:p>
        </p:txBody>
      </p:sp>
      <p:sp>
        <p:nvSpPr>
          <p:cNvPr id="11" name="Text Placeholder 22">
            <a:extLst>
              <a:ext uri="{FF2B5EF4-FFF2-40B4-BE49-F238E27FC236}">
                <a16:creationId xmlns:a16="http://schemas.microsoft.com/office/drawing/2014/main" id="{BE69E79B-8A3B-4EDE-99F2-89DFB06CE343}"/>
              </a:ext>
            </a:extLst>
          </p:cNvPr>
          <p:cNvSpPr>
            <a:spLocks noGrp="1"/>
          </p:cNvSpPr>
          <p:nvPr>
            <p:ph type="body" sz="quarter" idx="17" hasCustomPrompt="1"/>
          </p:nvPr>
        </p:nvSpPr>
        <p:spPr>
          <a:xfrm>
            <a:off x="4057650" y="1766084"/>
            <a:ext cx="3806825" cy="1705079"/>
          </a:xfrm>
        </p:spPr>
        <p:txBody>
          <a:bodyPr/>
          <a:lstStyle>
            <a:lvl1pPr>
              <a:defRPr sz="1800" b="0"/>
            </a:lvl1pPr>
            <a:lvl2pPr>
              <a:defRPr sz="1800"/>
            </a:lvl2pPr>
            <a:lvl3pPr>
              <a:defRPr sz="1800"/>
            </a:lvl3pPr>
            <a:lvl4pPr>
              <a:defRPr sz="1800"/>
            </a:lvl4pPr>
            <a:lvl5pPr>
              <a:defRPr sz="1800"/>
            </a:lvl5pPr>
          </a:lstStyle>
          <a:p>
            <a:pPr lvl="0"/>
            <a:r>
              <a:rPr lang="en-US" dirty="0"/>
              <a:t>Bullet 18pt</a:t>
            </a:r>
          </a:p>
        </p:txBody>
      </p:sp>
      <p:sp>
        <p:nvSpPr>
          <p:cNvPr id="12" name="Text Placeholder 22">
            <a:extLst>
              <a:ext uri="{FF2B5EF4-FFF2-40B4-BE49-F238E27FC236}">
                <a16:creationId xmlns:a16="http://schemas.microsoft.com/office/drawing/2014/main" id="{A015B414-1C12-4184-986E-CF6827AFDBE2}"/>
              </a:ext>
            </a:extLst>
          </p:cNvPr>
          <p:cNvSpPr>
            <a:spLocks noGrp="1"/>
          </p:cNvSpPr>
          <p:nvPr>
            <p:ph type="body" sz="quarter" idx="18" hasCustomPrompt="1"/>
          </p:nvPr>
        </p:nvSpPr>
        <p:spPr>
          <a:xfrm>
            <a:off x="8140238" y="1766084"/>
            <a:ext cx="3806825" cy="1685152"/>
          </a:xfrm>
        </p:spPr>
        <p:txBody>
          <a:bodyPr/>
          <a:lstStyle>
            <a:lvl1pPr>
              <a:defRPr sz="1800" b="0"/>
            </a:lvl1pPr>
            <a:lvl2pPr marL="270000" indent="0">
              <a:buNone/>
              <a:defRPr sz="1800"/>
            </a:lvl2pPr>
            <a:lvl3pPr>
              <a:defRPr sz="1800"/>
            </a:lvl3pPr>
            <a:lvl4pPr>
              <a:defRPr sz="1800"/>
            </a:lvl4pPr>
            <a:lvl5pPr>
              <a:defRPr sz="1800"/>
            </a:lvl5pPr>
          </a:lstStyle>
          <a:p>
            <a:pPr lvl="0"/>
            <a:r>
              <a:rPr lang="en-US" dirty="0"/>
              <a:t>Bullet 18pt</a:t>
            </a:r>
          </a:p>
        </p:txBody>
      </p:sp>
      <p:sp>
        <p:nvSpPr>
          <p:cNvPr id="13" name="Text Placeholder 19">
            <a:extLst>
              <a:ext uri="{FF2B5EF4-FFF2-40B4-BE49-F238E27FC236}">
                <a16:creationId xmlns:a16="http://schemas.microsoft.com/office/drawing/2014/main" id="{68BE961A-380D-4FE0-ADDB-40CA56DB96F8}"/>
              </a:ext>
            </a:extLst>
          </p:cNvPr>
          <p:cNvSpPr>
            <a:spLocks noGrp="1"/>
          </p:cNvSpPr>
          <p:nvPr>
            <p:ph type="body" sz="quarter" idx="19" hasCustomPrompt="1"/>
          </p:nvPr>
        </p:nvSpPr>
        <p:spPr>
          <a:xfrm>
            <a:off x="4057650" y="3599069"/>
            <a:ext cx="3806825" cy="333531"/>
          </a:xfrm>
        </p:spPr>
        <p:txBody>
          <a:bodyPr/>
          <a:lstStyle>
            <a:lvl1pPr marL="0" indent="0">
              <a:buNone/>
              <a:defRPr sz="1800"/>
            </a:lvl1pPr>
          </a:lstStyle>
          <a:p>
            <a:pPr lvl="0"/>
            <a:r>
              <a:rPr lang="en-US" dirty="0"/>
              <a:t>Heading 18pt bold</a:t>
            </a:r>
          </a:p>
        </p:txBody>
      </p:sp>
      <p:sp>
        <p:nvSpPr>
          <p:cNvPr id="14" name="Text Placeholder 19">
            <a:extLst>
              <a:ext uri="{FF2B5EF4-FFF2-40B4-BE49-F238E27FC236}">
                <a16:creationId xmlns:a16="http://schemas.microsoft.com/office/drawing/2014/main" id="{4AF29BE0-6872-434B-A2DB-EE2D16805B90}"/>
              </a:ext>
            </a:extLst>
          </p:cNvPr>
          <p:cNvSpPr>
            <a:spLocks noGrp="1"/>
          </p:cNvSpPr>
          <p:nvPr>
            <p:ph type="body" sz="quarter" idx="20" hasCustomPrompt="1"/>
          </p:nvPr>
        </p:nvSpPr>
        <p:spPr>
          <a:xfrm>
            <a:off x="8140238" y="3599069"/>
            <a:ext cx="3806825" cy="333531"/>
          </a:xfrm>
        </p:spPr>
        <p:txBody>
          <a:bodyPr/>
          <a:lstStyle>
            <a:lvl1pPr marL="0" indent="0">
              <a:buNone/>
              <a:defRPr sz="1800"/>
            </a:lvl1pPr>
          </a:lstStyle>
          <a:p>
            <a:pPr lvl="0"/>
            <a:r>
              <a:rPr lang="en-US" dirty="0"/>
              <a:t>Heading 18pt bold</a:t>
            </a:r>
          </a:p>
        </p:txBody>
      </p:sp>
      <p:sp>
        <p:nvSpPr>
          <p:cNvPr id="15" name="Text Placeholder 22">
            <a:extLst>
              <a:ext uri="{FF2B5EF4-FFF2-40B4-BE49-F238E27FC236}">
                <a16:creationId xmlns:a16="http://schemas.microsoft.com/office/drawing/2014/main" id="{BC7ED4A9-0E84-4C79-B66B-97D4848DED19}"/>
              </a:ext>
            </a:extLst>
          </p:cNvPr>
          <p:cNvSpPr>
            <a:spLocks noGrp="1"/>
          </p:cNvSpPr>
          <p:nvPr>
            <p:ph type="body" sz="quarter" idx="21" hasCustomPrompt="1"/>
          </p:nvPr>
        </p:nvSpPr>
        <p:spPr>
          <a:xfrm>
            <a:off x="4057650" y="4050330"/>
            <a:ext cx="3806825" cy="1984697"/>
          </a:xfrm>
        </p:spPr>
        <p:txBody>
          <a:bodyPr/>
          <a:lstStyle>
            <a:lvl1pPr>
              <a:defRPr sz="1800" b="0"/>
            </a:lvl1pPr>
            <a:lvl2pPr>
              <a:defRPr sz="1800"/>
            </a:lvl2pPr>
            <a:lvl3pPr>
              <a:defRPr sz="1800"/>
            </a:lvl3pPr>
            <a:lvl4pPr>
              <a:defRPr sz="1800"/>
            </a:lvl4pPr>
            <a:lvl5pPr>
              <a:defRPr sz="1800"/>
            </a:lvl5pPr>
          </a:lstStyle>
          <a:p>
            <a:pPr lvl="0"/>
            <a:r>
              <a:rPr lang="en-US" dirty="0"/>
              <a:t>Bullet 18pt</a:t>
            </a:r>
          </a:p>
        </p:txBody>
      </p:sp>
      <p:sp>
        <p:nvSpPr>
          <p:cNvPr id="16" name="Text Placeholder 22">
            <a:extLst>
              <a:ext uri="{FF2B5EF4-FFF2-40B4-BE49-F238E27FC236}">
                <a16:creationId xmlns:a16="http://schemas.microsoft.com/office/drawing/2014/main" id="{B0C859D5-2685-4912-9CE7-B2F0DB0F5B2E}"/>
              </a:ext>
            </a:extLst>
          </p:cNvPr>
          <p:cNvSpPr>
            <a:spLocks noGrp="1"/>
          </p:cNvSpPr>
          <p:nvPr>
            <p:ph type="body" sz="quarter" idx="22" hasCustomPrompt="1"/>
          </p:nvPr>
        </p:nvSpPr>
        <p:spPr>
          <a:xfrm>
            <a:off x="8140237" y="4054590"/>
            <a:ext cx="3806825" cy="1980435"/>
          </a:xfrm>
        </p:spPr>
        <p:txBody>
          <a:bodyPr/>
          <a:lstStyle>
            <a:lvl1pPr>
              <a:defRPr sz="1800" b="0"/>
            </a:lvl1pPr>
            <a:lvl2pPr>
              <a:defRPr sz="1800"/>
            </a:lvl2pPr>
            <a:lvl3pPr>
              <a:defRPr sz="1800"/>
            </a:lvl3pPr>
            <a:lvl4pPr>
              <a:defRPr sz="1800"/>
            </a:lvl4pPr>
            <a:lvl5pPr>
              <a:defRPr sz="1800"/>
            </a:lvl5pPr>
          </a:lstStyle>
          <a:p>
            <a:pPr lvl="0"/>
            <a:r>
              <a:rPr lang="en-US" dirty="0"/>
              <a:t>Bullet 18pt</a:t>
            </a:r>
          </a:p>
        </p:txBody>
      </p:sp>
      <p:cxnSp>
        <p:nvCxnSpPr>
          <p:cNvPr id="17" name="Straight Connector 16">
            <a:extLst>
              <a:ext uri="{FF2B5EF4-FFF2-40B4-BE49-F238E27FC236}">
                <a16:creationId xmlns:a16="http://schemas.microsoft.com/office/drawing/2014/main" id="{65365AE4-3D7E-424A-8278-F0ACBA632164}"/>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32405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8539D4AB-3B1C-4E30-96BC-94F95DC3DC2C}"/>
              </a:ext>
            </a:extLst>
          </p:cNvPr>
          <p:cNvSpPr>
            <a:spLocks noGrp="1"/>
          </p:cNvSpPr>
          <p:nvPr>
            <p:ph type="body" sz="quarter" idx="12"/>
          </p:nvPr>
        </p:nvSpPr>
        <p:spPr>
          <a:xfrm>
            <a:off x="320675" y="1295400"/>
            <a:ext cx="5600731" cy="4900613"/>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FBB487E3-ADFD-4570-B110-D2970F1AD9DD}"/>
              </a:ext>
            </a:extLst>
          </p:cNvPr>
          <p:cNvSpPr>
            <a:spLocks noGrp="1"/>
          </p:cNvSpPr>
          <p:nvPr>
            <p:ph type="body" sz="quarter" idx="13"/>
          </p:nvPr>
        </p:nvSpPr>
        <p:spPr>
          <a:xfrm>
            <a:off x="6096000" y="1295400"/>
            <a:ext cx="5775325" cy="4900613"/>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732825ED-BD95-4865-80A8-E985D903046C}"/>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6536659"/>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4063-B037-4CEF-A452-AE07D1E77A11}"/>
              </a:ext>
            </a:extLst>
          </p:cNvPr>
          <p:cNvSpPr>
            <a:spLocks noGrp="1"/>
          </p:cNvSpPr>
          <p:nvPr>
            <p:ph type="title" hasCustomPrompt="1"/>
          </p:nvPr>
        </p:nvSpPr>
        <p:spPr/>
        <p:txBody>
          <a:bodyPr/>
          <a:lstStyle>
            <a:lvl1pPr>
              <a:defRPr/>
            </a:lvl1pPr>
          </a:lstStyle>
          <a:p>
            <a:r>
              <a:rPr lang="en-US" dirty="0"/>
              <a:t>Slide title, 28pt bold (grayscale chart)</a:t>
            </a:r>
          </a:p>
        </p:txBody>
      </p:sp>
      <p:sp>
        <p:nvSpPr>
          <p:cNvPr id="3" name="Footer Placeholder 2">
            <a:extLst>
              <a:ext uri="{FF2B5EF4-FFF2-40B4-BE49-F238E27FC236}">
                <a16:creationId xmlns:a16="http://schemas.microsoft.com/office/drawing/2014/main" id="{5BAA9E56-7F91-4121-8F3C-77EB11157A0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E7F04C2-78CD-460D-92D0-309ACA6F868E}"/>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Chart Placeholder 5">
            <a:extLst>
              <a:ext uri="{FF2B5EF4-FFF2-40B4-BE49-F238E27FC236}">
                <a16:creationId xmlns:a16="http://schemas.microsoft.com/office/drawing/2014/main" id="{C8C66A75-E92B-4263-B22A-A9FF1AFD8EC7}"/>
              </a:ext>
            </a:extLst>
          </p:cNvPr>
          <p:cNvSpPr>
            <a:spLocks noGrp="1"/>
          </p:cNvSpPr>
          <p:nvPr>
            <p:ph type="chart" sz="quarter" idx="12"/>
          </p:nvPr>
        </p:nvSpPr>
        <p:spPr>
          <a:xfrm>
            <a:off x="320675" y="1233488"/>
            <a:ext cx="11593513" cy="4981575"/>
          </a:xfrm>
        </p:spPr>
        <p:txBody>
          <a:bodyPr/>
          <a:lstStyle/>
          <a:p>
            <a:endParaRPr lang="en-US" dirty="0"/>
          </a:p>
        </p:txBody>
      </p:sp>
      <p:cxnSp>
        <p:nvCxnSpPr>
          <p:cNvPr id="7" name="Straight Connector 6">
            <a:extLst>
              <a:ext uri="{FF2B5EF4-FFF2-40B4-BE49-F238E27FC236}">
                <a16:creationId xmlns:a16="http://schemas.microsoft.com/office/drawing/2014/main" id="{304390AB-C283-415C-8C5B-E846DBC9A79D}"/>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33087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 (grayscale only)</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able Placeholder 5">
            <a:extLst>
              <a:ext uri="{FF2B5EF4-FFF2-40B4-BE49-F238E27FC236}">
                <a16:creationId xmlns:a16="http://schemas.microsoft.com/office/drawing/2014/main" id="{2E6DF4B8-0E9A-4572-9D84-7FB746A7EE4F}"/>
              </a:ext>
            </a:extLst>
          </p:cNvPr>
          <p:cNvSpPr>
            <a:spLocks noGrp="1"/>
          </p:cNvSpPr>
          <p:nvPr>
            <p:ph type="tbl" sz="quarter" idx="12"/>
          </p:nvPr>
        </p:nvSpPr>
        <p:spPr>
          <a:xfrm>
            <a:off x="320675" y="1270000"/>
            <a:ext cx="11520488" cy="4900613"/>
          </a:xfrm>
        </p:spPr>
        <p:txBody>
          <a:bodyPr/>
          <a:lstStyle/>
          <a:p>
            <a:endParaRPr lang="en-US"/>
          </a:p>
        </p:txBody>
      </p:sp>
      <p:cxnSp>
        <p:nvCxnSpPr>
          <p:cNvPr id="7" name="Straight Connector 6">
            <a:extLst>
              <a:ext uri="{FF2B5EF4-FFF2-40B4-BE49-F238E27FC236}">
                <a16:creationId xmlns:a16="http://schemas.microsoft.com/office/drawing/2014/main" id="{E8E02981-79B5-4705-8325-C1D052E39D26}"/>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251859"/>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1A51B5E-96D1-4E18-B935-4CC30A1D0366}"/>
              </a:ext>
            </a:extLst>
          </p:cNvPr>
          <p:cNvSpPr>
            <a:spLocks noGrp="1"/>
          </p:cNvSpPr>
          <p:nvPr>
            <p:ph type="ftr" sz="quarter" idx="10"/>
          </p:nvPr>
        </p:nvSpPr>
        <p:spPr/>
        <p:txBody>
          <a:bodyPr/>
          <a:lstStyle/>
          <a:p>
            <a:r>
              <a:rPr lang="en-AU"/>
              <a:t>©Jacobs 2019</a:t>
            </a:r>
            <a:endParaRPr lang="en-AU" dirty="0"/>
          </a:p>
        </p:txBody>
      </p:sp>
      <p:sp>
        <p:nvSpPr>
          <p:cNvPr id="4" name="Slide Number Placeholder 3">
            <a:extLst>
              <a:ext uri="{FF2B5EF4-FFF2-40B4-BE49-F238E27FC236}">
                <a16:creationId xmlns:a16="http://schemas.microsoft.com/office/drawing/2014/main" id="{4F498CAD-15AD-46B3-8B65-D8B7A2DF5C8A}"/>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Picture Placeholder 5">
            <a:extLst>
              <a:ext uri="{FF2B5EF4-FFF2-40B4-BE49-F238E27FC236}">
                <a16:creationId xmlns:a16="http://schemas.microsoft.com/office/drawing/2014/main" id="{F7A68D30-F59D-417F-94B2-303C166196D8}"/>
              </a:ext>
            </a:extLst>
          </p:cNvPr>
          <p:cNvSpPr>
            <a:spLocks noGrp="1"/>
          </p:cNvSpPr>
          <p:nvPr>
            <p:ph type="pic" sz="quarter" idx="12"/>
          </p:nvPr>
        </p:nvSpPr>
        <p:spPr>
          <a:xfrm>
            <a:off x="0" y="0"/>
            <a:ext cx="12192000" cy="6858000"/>
          </a:xfrm>
        </p:spPr>
        <p:txBody>
          <a:bodyPr/>
          <a:lstStyle/>
          <a:p>
            <a:endParaRPr lang="en-US" dirty="0"/>
          </a:p>
        </p:txBody>
      </p:sp>
    </p:spTree>
    <p:extLst>
      <p:ext uri="{BB962C8B-B14F-4D97-AF65-F5344CB8AC3E}">
        <p14:creationId xmlns:p14="http://schemas.microsoft.com/office/powerpoint/2010/main" val="2535492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Layout Colo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cxnSp>
        <p:nvCxnSpPr>
          <p:cNvPr id="14" name="Straight Connector 13">
            <a:extLst>
              <a:ext uri="{FF2B5EF4-FFF2-40B4-BE49-F238E27FC236}">
                <a16:creationId xmlns:a16="http://schemas.microsoft.com/office/drawing/2014/main" id="{2159DBB6-9198-4B21-8277-421496796AF5}"/>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2761204"/>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art Colo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4063-B037-4CEF-A452-AE07D1E77A11}"/>
              </a:ext>
            </a:extLst>
          </p:cNvPr>
          <p:cNvSpPr>
            <a:spLocks noGrp="1"/>
          </p:cNvSpPr>
          <p:nvPr>
            <p:ph type="title" hasCustomPrompt="1"/>
          </p:nvPr>
        </p:nvSpPr>
        <p:spPr/>
        <p:txBody>
          <a:bodyPr/>
          <a:lstStyle>
            <a:lvl1pPr>
              <a:defRPr/>
            </a:lvl1pPr>
          </a:lstStyle>
          <a:p>
            <a:r>
              <a:rPr lang="en-US" dirty="0"/>
              <a:t>Slide title, 28pt bold (color chart)</a:t>
            </a:r>
          </a:p>
        </p:txBody>
      </p:sp>
      <p:sp>
        <p:nvSpPr>
          <p:cNvPr id="3" name="Footer Placeholder 2">
            <a:extLst>
              <a:ext uri="{FF2B5EF4-FFF2-40B4-BE49-F238E27FC236}">
                <a16:creationId xmlns:a16="http://schemas.microsoft.com/office/drawing/2014/main" id="{5BAA9E56-7F91-4121-8F3C-77EB11157A0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E7F04C2-78CD-460D-92D0-309ACA6F868E}"/>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Chart Placeholder 5">
            <a:extLst>
              <a:ext uri="{FF2B5EF4-FFF2-40B4-BE49-F238E27FC236}">
                <a16:creationId xmlns:a16="http://schemas.microsoft.com/office/drawing/2014/main" id="{C8C66A75-E92B-4263-B22A-A9FF1AFD8EC7}"/>
              </a:ext>
            </a:extLst>
          </p:cNvPr>
          <p:cNvSpPr>
            <a:spLocks noGrp="1"/>
          </p:cNvSpPr>
          <p:nvPr>
            <p:ph type="chart" sz="quarter" idx="12"/>
          </p:nvPr>
        </p:nvSpPr>
        <p:spPr>
          <a:xfrm>
            <a:off x="320675" y="1233488"/>
            <a:ext cx="11593513" cy="4981575"/>
          </a:xfrm>
        </p:spPr>
        <p:txBody>
          <a:bodyPr/>
          <a:lstStyle/>
          <a:p>
            <a:endParaRPr lang="en-US" dirty="0"/>
          </a:p>
        </p:txBody>
      </p:sp>
      <p:cxnSp>
        <p:nvCxnSpPr>
          <p:cNvPr id="7" name="Straight Connector 6">
            <a:extLst>
              <a:ext uri="{FF2B5EF4-FFF2-40B4-BE49-F238E27FC236}">
                <a16:creationId xmlns:a16="http://schemas.microsoft.com/office/drawing/2014/main" id="{304390AB-C283-415C-8C5B-E846DBC9A79D}"/>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3143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quence With Chart Blu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Rectangle 5">
            <a:extLst>
              <a:ext uri="{FF2B5EF4-FFF2-40B4-BE49-F238E27FC236}">
                <a16:creationId xmlns:a16="http://schemas.microsoft.com/office/drawing/2014/main" id="{B5A8F60E-396C-4BFB-B6B6-45611FC1E270}"/>
              </a:ext>
            </a:extLst>
          </p:cNvPr>
          <p:cNvSpPr/>
          <p:nvPr userDrawn="1"/>
        </p:nvSpPr>
        <p:spPr>
          <a:xfrm>
            <a:off x="11719596" y="1129136"/>
            <a:ext cx="468059" cy="513547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B4AFA4F-202A-49E8-87A9-AB7AA11F515B}"/>
              </a:ext>
            </a:extLst>
          </p:cNvPr>
          <p:cNvSpPr/>
          <p:nvPr userDrawn="1"/>
        </p:nvSpPr>
        <p:spPr>
          <a:xfrm>
            <a:off x="9059248" y="1129136"/>
            <a:ext cx="178177" cy="51354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2">
            <a:extLst>
              <a:ext uri="{FF2B5EF4-FFF2-40B4-BE49-F238E27FC236}">
                <a16:creationId xmlns:a16="http://schemas.microsoft.com/office/drawing/2014/main" id="{9DCF16DA-CE9F-454E-A3B3-87304A84BD4F}"/>
              </a:ext>
            </a:extLst>
          </p:cNvPr>
          <p:cNvSpPr>
            <a:spLocks noGrp="1"/>
          </p:cNvSpPr>
          <p:nvPr>
            <p:ph type="pic" sz="quarter" idx="14" hasCustomPrompt="1"/>
          </p:nvPr>
        </p:nvSpPr>
        <p:spPr>
          <a:xfrm>
            <a:off x="9237426" y="1129136"/>
            <a:ext cx="2482170" cy="5135469"/>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9" name="Chart Placeholder 24">
            <a:extLst>
              <a:ext uri="{FF2B5EF4-FFF2-40B4-BE49-F238E27FC236}">
                <a16:creationId xmlns:a16="http://schemas.microsoft.com/office/drawing/2014/main" id="{E4EFE39C-F5F2-409E-B043-5026E0F687F3}"/>
              </a:ext>
            </a:extLst>
          </p:cNvPr>
          <p:cNvSpPr>
            <a:spLocks noGrp="1"/>
          </p:cNvSpPr>
          <p:nvPr>
            <p:ph type="chart" sz="quarter" idx="15"/>
          </p:nvPr>
        </p:nvSpPr>
        <p:spPr>
          <a:xfrm>
            <a:off x="1402673" y="1376363"/>
            <a:ext cx="7296828" cy="4616450"/>
          </a:xfrm>
        </p:spPr>
        <p:txBody>
          <a:bodyPr/>
          <a:lstStyle/>
          <a:p>
            <a:endParaRPr lang="en-AU"/>
          </a:p>
        </p:txBody>
      </p:sp>
      <p:pic>
        <p:nvPicPr>
          <p:cNvPr id="11" name="Picture 10">
            <a:extLst>
              <a:ext uri="{FF2B5EF4-FFF2-40B4-BE49-F238E27FC236}">
                <a16:creationId xmlns:a16="http://schemas.microsoft.com/office/drawing/2014/main" id="{1B753D69-9BAA-45E9-BF2D-B2122A0A1A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1638"/>
            <a:ext cx="781674" cy="5130592"/>
          </a:xfrm>
          <a:prstGeom prst="rect">
            <a:avLst/>
          </a:prstGeom>
        </p:spPr>
      </p:pic>
      <p:sp>
        <p:nvSpPr>
          <p:cNvPr id="12" name="Rectangle 11">
            <a:extLst>
              <a:ext uri="{FF2B5EF4-FFF2-40B4-BE49-F238E27FC236}">
                <a16:creationId xmlns:a16="http://schemas.microsoft.com/office/drawing/2014/main" id="{CA28A207-D3A4-452B-B72D-64B027D80098}"/>
              </a:ext>
            </a:extLst>
          </p:cNvPr>
          <p:cNvSpPr/>
          <p:nvPr userDrawn="1"/>
        </p:nvSpPr>
        <p:spPr>
          <a:xfrm>
            <a:off x="914746" y="1131637"/>
            <a:ext cx="178177" cy="513059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28CB0C9-2D14-462F-9F3F-FD43CAC579C1}"/>
              </a:ext>
            </a:extLst>
          </p:cNvPr>
          <p:cNvSpPr/>
          <p:nvPr userDrawn="1"/>
        </p:nvSpPr>
        <p:spPr>
          <a:xfrm>
            <a:off x="0" y="1131637"/>
            <a:ext cx="235199" cy="513059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706051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quence With Chart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D47D4-34A8-40FE-B173-8F3CD9C8CA7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A1503441-5C94-4F61-9606-7EDDD9401FA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EF01910C-FD11-4078-B923-D3EE8BB2049A}"/>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16E5EF80-4153-4BF1-8780-5012B89864F0}"/>
              </a:ext>
            </a:extLst>
          </p:cNvPr>
          <p:cNvSpPr/>
          <p:nvPr userDrawn="1"/>
        </p:nvSpPr>
        <p:spPr>
          <a:xfrm>
            <a:off x="11719596" y="1126874"/>
            <a:ext cx="468059" cy="5137736"/>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38AF7AE-0887-44AE-B9D0-94C50A873D5F}"/>
              </a:ext>
            </a:extLst>
          </p:cNvPr>
          <p:cNvSpPr/>
          <p:nvPr userDrawn="1"/>
        </p:nvSpPr>
        <p:spPr>
          <a:xfrm>
            <a:off x="9059248" y="1126875"/>
            <a:ext cx="178177" cy="5137733"/>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Picture Placeholder 2">
            <a:extLst>
              <a:ext uri="{FF2B5EF4-FFF2-40B4-BE49-F238E27FC236}">
                <a16:creationId xmlns:a16="http://schemas.microsoft.com/office/drawing/2014/main" id="{8B297E19-56EC-4122-8014-59FCF89AA95E}"/>
              </a:ext>
            </a:extLst>
          </p:cNvPr>
          <p:cNvSpPr>
            <a:spLocks noGrp="1"/>
          </p:cNvSpPr>
          <p:nvPr>
            <p:ph type="pic" sz="quarter" idx="14" hasCustomPrompt="1"/>
          </p:nvPr>
        </p:nvSpPr>
        <p:spPr>
          <a:xfrm>
            <a:off x="9237426" y="1126874"/>
            <a:ext cx="2482170" cy="5145294"/>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8" name="Chart Placeholder 24">
            <a:extLst>
              <a:ext uri="{FF2B5EF4-FFF2-40B4-BE49-F238E27FC236}">
                <a16:creationId xmlns:a16="http://schemas.microsoft.com/office/drawing/2014/main" id="{5D3068D8-8199-40B1-971E-00A7691D90EA}"/>
              </a:ext>
            </a:extLst>
          </p:cNvPr>
          <p:cNvSpPr>
            <a:spLocks noGrp="1"/>
          </p:cNvSpPr>
          <p:nvPr>
            <p:ph type="chart" sz="quarter" idx="15"/>
          </p:nvPr>
        </p:nvSpPr>
        <p:spPr>
          <a:xfrm>
            <a:off x="1402673" y="1376363"/>
            <a:ext cx="7296828" cy="4616450"/>
          </a:xfrm>
        </p:spPr>
        <p:txBody>
          <a:bodyPr/>
          <a:lstStyle/>
          <a:p>
            <a:endParaRPr lang="en-AU"/>
          </a:p>
        </p:txBody>
      </p:sp>
      <p:pic>
        <p:nvPicPr>
          <p:cNvPr id="10" name="Picture 9">
            <a:extLst>
              <a:ext uri="{FF2B5EF4-FFF2-40B4-BE49-F238E27FC236}">
                <a16:creationId xmlns:a16="http://schemas.microsoft.com/office/drawing/2014/main" id="{B1FED81A-D71B-42A8-A879-73BA8A4F7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711" y="1130725"/>
            <a:ext cx="781674" cy="5133882"/>
          </a:xfrm>
          <a:prstGeom prst="rect">
            <a:avLst/>
          </a:prstGeom>
        </p:spPr>
      </p:pic>
      <p:sp>
        <p:nvSpPr>
          <p:cNvPr id="11" name="Rectangle 10">
            <a:extLst>
              <a:ext uri="{FF2B5EF4-FFF2-40B4-BE49-F238E27FC236}">
                <a16:creationId xmlns:a16="http://schemas.microsoft.com/office/drawing/2014/main" id="{7BA826B0-60FD-4F86-A9FD-65E4FE41424E}"/>
              </a:ext>
            </a:extLst>
          </p:cNvPr>
          <p:cNvSpPr/>
          <p:nvPr userDrawn="1"/>
        </p:nvSpPr>
        <p:spPr>
          <a:xfrm>
            <a:off x="914746" y="1128889"/>
            <a:ext cx="178177" cy="5135718"/>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DA8558C-2C02-4A5E-B1E5-417062E2E821}"/>
              </a:ext>
            </a:extLst>
          </p:cNvPr>
          <p:cNvSpPr/>
          <p:nvPr userDrawn="1"/>
        </p:nvSpPr>
        <p:spPr>
          <a:xfrm>
            <a:off x="0" y="1130725"/>
            <a:ext cx="235199" cy="513388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22253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quence With Chart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ECE71-B970-46BE-9659-C868FDE18065}"/>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D5AF8A7C-DD6F-48D4-A725-DAB52EAC770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A552A8B4-D48D-40E3-AAB4-F794663BFF2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EBB1E27E-9C01-4DB0-8D65-7FD95CF4B95F}"/>
              </a:ext>
            </a:extLst>
          </p:cNvPr>
          <p:cNvSpPr/>
          <p:nvPr userDrawn="1"/>
        </p:nvSpPr>
        <p:spPr>
          <a:xfrm>
            <a:off x="11719596" y="1131265"/>
            <a:ext cx="468059" cy="5131989"/>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029DAA61-B817-40FE-ACF4-7C372423A370}"/>
              </a:ext>
            </a:extLst>
          </p:cNvPr>
          <p:cNvSpPr/>
          <p:nvPr userDrawn="1"/>
        </p:nvSpPr>
        <p:spPr>
          <a:xfrm>
            <a:off x="9059248" y="1128887"/>
            <a:ext cx="178177" cy="51357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2">
            <a:extLst>
              <a:ext uri="{FF2B5EF4-FFF2-40B4-BE49-F238E27FC236}">
                <a16:creationId xmlns:a16="http://schemas.microsoft.com/office/drawing/2014/main" id="{D3AC33C7-5CF0-4DD4-A149-74E8F07D4112}"/>
              </a:ext>
            </a:extLst>
          </p:cNvPr>
          <p:cNvSpPr>
            <a:spLocks noGrp="1"/>
          </p:cNvSpPr>
          <p:nvPr>
            <p:ph type="pic" sz="quarter" idx="14" hasCustomPrompt="1"/>
          </p:nvPr>
        </p:nvSpPr>
        <p:spPr>
          <a:xfrm>
            <a:off x="9237426" y="1132605"/>
            <a:ext cx="2482170" cy="5131991"/>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8" name="Chart Placeholder 24">
            <a:extLst>
              <a:ext uri="{FF2B5EF4-FFF2-40B4-BE49-F238E27FC236}">
                <a16:creationId xmlns:a16="http://schemas.microsoft.com/office/drawing/2014/main" id="{9F0D06B7-20F2-4CDF-9E15-99080418FA1F}"/>
              </a:ext>
            </a:extLst>
          </p:cNvPr>
          <p:cNvSpPr>
            <a:spLocks noGrp="1"/>
          </p:cNvSpPr>
          <p:nvPr>
            <p:ph type="chart" sz="quarter" idx="15"/>
          </p:nvPr>
        </p:nvSpPr>
        <p:spPr>
          <a:xfrm>
            <a:off x="1402673" y="1376363"/>
            <a:ext cx="7296828" cy="4616450"/>
          </a:xfrm>
        </p:spPr>
        <p:txBody>
          <a:bodyPr/>
          <a:lstStyle/>
          <a:p>
            <a:endParaRPr lang="en-AU"/>
          </a:p>
        </p:txBody>
      </p:sp>
      <p:pic>
        <p:nvPicPr>
          <p:cNvPr id="10" name="Picture 9">
            <a:extLst>
              <a:ext uri="{FF2B5EF4-FFF2-40B4-BE49-F238E27FC236}">
                <a16:creationId xmlns:a16="http://schemas.microsoft.com/office/drawing/2014/main" id="{9A0D9BBB-EFA7-494F-A8E2-CB380D67AF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1264"/>
            <a:ext cx="781674" cy="5133339"/>
          </a:xfrm>
          <a:prstGeom prst="rect">
            <a:avLst/>
          </a:prstGeom>
        </p:spPr>
      </p:pic>
      <p:sp>
        <p:nvSpPr>
          <p:cNvPr id="11" name="Rectangle 10">
            <a:extLst>
              <a:ext uri="{FF2B5EF4-FFF2-40B4-BE49-F238E27FC236}">
                <a16:creationId xmlns:a16="http://schemas.microsoft.com/office/drawing/2014/main" id="{C60F6BE5-4A1B-47AC-B590-543EC0165E30}"/>
              </a:ext>
            </a:extLst>
          </p:cNvPr>
          <p:cNvSpPr/>
          <p:nvPr userDrawn="1"/>
        </p:nvSpPr>
        <p:spPr>
          <a:xfrm>
            <a:off x="914746" y="1131257"/>
            <a:ext cx="178177" cy="5133343"/>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8C21D94-C5C0-4AFB-B546-41DBEEA84749}"/>
              </a:ext>
            </a:extLst>
          </p:cNvPr>
          <p:cNvSpPr/>
          <p:nvPr userDrawn="1"/>
        </p:nvSpPr>
        <p:spPr>
          <a:xfrm>
            <a:off x="0" y="1130051"/>
            <a:ext cx="235199" cy="51332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61724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quence With Char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11BB5-1354-48E9-BFA8-55B3A9C9EFFA}"/>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4F0D6937-1C0E-4E12-B098-0AA0EEDF9945}"/>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F7D35466-D06D-47B8-AF05-9E4B4D6FD392}"/>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9315791A-994C-47EA-AF8F-6619808C2C67}"/>
              </a:ext>
            </a:extLst>
          </p:cNvPr>
          <p:cNvSpPr/>
          <p:nvPr userDrawn="1"/>
        </p:nvSpPr>
        <p:spPr>
          <a:xfrm>
            <a:off x="11719596" y="1131265"/>
            <a:ext cx="468059" cy="5137763"/>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2822224-430E-479F-9F88-A17A467B3336}"/>
              </a:ext>
            </a:extLst>
          </p:cNvPr>
          <p:cNvSpPr/>
          <p:nvPr userDrawn="1"/>
        </p:nvSpPr>
        <p:spPr>
          <a:xfrm>
            <a:off x="9059248" y="1129431"/>
            <a:ext cx="178177" cy="51377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2">
            <a:extLst>
              <a:ext uri="{FF2B5EF4-FFF2-40B4-BE49-F238E27FC236}">
                <a16:creationId xmlns:a16="http://schemas.microsoft.com/office/drawing/2014/main" id="{B5D62827-1785-4BAD-8061-F5AAFF6C5B0F}"/>
              </a:ext>
            </a:extLst>
          </p:cNvPr>
          <p:cNvSpPr>
            <a:spLocks noGrp="1"/>
          </p:cNvSpPr>
          <p:nvPr>
            <p:ph type="pic" sz="quarter" idx="14" hasCustomPrompt="1"/>
          </p:nvPr>
        </p:nvSpPr>
        <p:spPr>
          <a:xfrm>
            <a:off x="9237426" y="1132605"/>
            <a:ext cx="2482170" cy="5130693"/>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8" name="Chart Placeholder 24">
            <a:extLst>
              <a:ext uri="{FF2B5EF4-FFF2-40B4-BE49-F238E27FC236}">
                <a16:creationId xmlns:a16="http://schemas.microsoft.com/office/drawing/2014/main" id="{8AE834EF-D84C-4BF2-BFA1-05270AFEB2E0}"/>
              </a:ext>
            </a:extLst>
          </p:cNvPr>
          <p:cNvSpPr>
            <a:spLocks noGrp="1"/>
          </p:cNvSpPr>
          <p:nvPr>
            <p:ph type="chart" sz="quarter" idx="15"/>
          </p:nvPr>
        </p:nvSpPr>
        <p:spPr>
          <a:xfrm>
            <a:off x="1376039" y="1376363"/>
            <a:ext cx="7323462" cy="4616450"/>
          </a:xfrm>
        </p:spPr>
        <p:txBody>
          <a:bodyPr/>
          <a:lstStyle/>
          <a:p>
            <a:endParaRPr lang="en-AU"/>
          </a:p>
        </p:txBody>
      </p:sp>
      <p:pic>
        <p:nvPicPr>
          <p:cNvPr id="10" name="Picture 9">
            <a:extLst>
              <a:ext uri="{FF2B5EF4-FFF2-40B4-BE49-F238E27FC236}">
                <a16:creationId xmlns:a16="http://schemas.microsoft.com/office/drawing/2014/main" id="{DF4C7CA2-CC1F-4246-AC10-608C5658D6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0724"/>
            <a:ext cx="781674" cy="5133885"/>
          </a:xfrm>
          <a:prstGeom prst="rect">
            <a:avLst/>
          </a:prstGeom>
        </p:spPr>
      </p:pic>
      <p:sp>
        <p:nvSpPr>
          <p:cNvPr id="11" name="Rectangle 10">
            <a:extLst>
              <a:ext uri="{FF2B5EF4-FFF2-40B4-BE49-F238E27FC236}">
                <a16:creationId xmlns:a16="http://schemas.microsoft.com/office/drawing/2014/main" id="{AF936E9D-FAAF-4359-9646-42BB8083A83D}"/>
              </a:ext>
            </a:extLst>
          </p:cNvPr>
          <p:cNvSpPr/>
          <p:nvPr userDrawn="1"/>
        </p:nvSpPr>
        <p:spPr>
          <a:xfrm>
            <a:off x="914746" y="1130725"/>
            <a:ext cx="178177" cy="513388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0194DE0-771D-4E85-9557-42E55A914078}"/>
              </a:ext>
            </a:extLst>
          </p:cNvPr>
          <p:cNvSpPr/>
          <p:nvPr userDrawn="1"/>
        </p:nvSpPr>
        <p:spPr>
          <a:xfrm>
            <a:off x="0" y="1130725"/>
            <a:ext cx="235199" cy="5133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74055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quence With Char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F411C-F421-41C7-BD2D-5EB6F7B98C6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86A0DD40-BCB1-4188-8904-4820D1531255}"/>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979CDF90-BC17-41D7-AB5F-01F7CD2D116C}"/>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32600BF4-92FA-4D6B-89A6-B758543C37E5}"/>
              </a:ext>
            </a:extLst>
          </p:cNvPr>
          <p:cNvSpPr/>
          <p:nvPr userDrawn="1"/>
        </p:nvSpPr>
        <p:spPr>
          <a:xfrm>
            <a:off x="11719596" y="1134440"/>
            <a:ext cx="468059" cy="513688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46FF2C4-9226-4C7D-8583-B3C440DE1173}"/>
              </a:ext>
            </a:extLst>
          </p:cNvPr>
          <p:cNvSpPr/>
          <p:nvPr userDrawn="1"/>
        </p:nvSpPr>
        <p:spPr>
          <a:xfrm>
            <a:off x="9059248" y="1130814"/>
            <a:ext cx="178177" cy="5140512"/>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3435353-B6BD-4B53-B7DB-CFBC59A5F938}"/>
              </a:ext>
            </a:extLst>
          </p:cNvPr>
          <p:cNvSpPr/>
          <p:nvPr userDrawn="1"/>
        </p:nvSpPr>
        <p:spPr>
          <a:xfrm>
            <a:off x="0" y="1130814"/>
            <a:ext cx="235199" cy="5133796"/>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054FFF05-2D5E-4855-902F-61D7D91D72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90961"/>
          <a:stretch/>
        </p:blipFill>
        <p:spPr>
          <a:xfrm>
            <a:off x="235199" y="1130815"/>
            <a:ext cx="703428" cy="5133796"/>
          </a:xfrm>
          <a:prstGeom prst="rect">
            <a:avLst/>
          </a:prstGeom>
        </p:spPr>
      </p:pic>
      <p:sp>
        <p:nvSpPr>
          <p:cNvPr id="10" name="Rectangle 9">
            <a:extLst>
              <a:ext uri="{FF2B5EF4-FFF2-40B4-BE49-F238E27FC236}">
                <a16:creationId xmlns:a16="http://schemas.microsoft.com/office/drawing/2014/main" id="{70852ED5-8DD5-481D-B93D-F790FD2986AE}"/>
              </a:ext>
            </a:extLst>
          </p:cNvPr>
          <p:cNvSpPr/>
          <p:nvPr userDrawn="1"/>
        </p:nvSpPr>
        <p:spPr>
          <a:xfrm>
            <a:off x="914746" y="1130814"/>
            <a:ext cx="178177" cy="5133796"/>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2">
            <a:extLst>
              <a:ext uri="{FF2B5EF4-FFF2-40B4-BE49-F238E27FC236}">
                <a16:creationId xmlns:a16="http://schemas.microsoft.com/office/drawing/2014/main" id="{A889FB9B-A1F0-41F2-A9A9-5685FC5E5287}"/>
              </a:ext>
            </a:extLst>
          </p:cNvPr>
          <p:cNvSpPr>
            <a:spLocks noGrp="1"/>
          </p:cNvSpPr>
          <p:nvPr userDrawn="1">
            <p:ph type="pic" sz="quarter" idx="14" hasCustomPrompt="1"/>
          </p:nvPr>
        </p:nvSpPr>
        <p:spPr>
          <a:xfrm>
            <a:off x="9237426" y="1137253"/>
            <a:ext cx="2482170" cy="5127357"/>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12" name="Chart Placeholder 24">
            <a:extLst>
              <a:ext uri="{FF2B5EF4-FFF2-40B4-BE49-F238E27FC236}">
                <a16:creationId xmlns:a16="http://schemas.microsoft.com/office/drawing/2014/main" id="{C0133A95-3EFB-4AF0-88D5-2DBE7EEAD084}"/>
              </a:ext>
            </a:extLst>
          </p:cNvPr>
          <p:cNvSpPr>
            <a:spLocks noGrp="1"/>
          </p:cNvSpPr>
          <p:nvPr userDrawn="1">
            <p:ph type="chart" sz="quarter" idx="15"/>
          </p:nvPr>
        </p:nvSpPr>
        <p:spPr>
          <a:xfrm>
            <a:off x="1376039" y="1376363"/>
            <a:ext cx="7323461" cy="4616450"/>
          </a:xfrm>
        </p:spPr>
        <p:txBody>
          <a:bodyPr/>
          <a:lstStyle/>
          <a:p>
            <a:endParaRPr lang="en-AU"/>
          </a:p>
        </p:txBody>
      </p:sp>
    </p:spTree>
    <p:extLst>
      <p:ext uri="{BB962C8B-B14F-4D97-AF65-F5344CB8AC3E}">
        <p14:creationId xmlns:p14="http://schemas.microsoft.com/office/powerpoint/2010/main" val="4283860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quence With Tex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41B9-0981-4056-ADBB-CC7156B59154}"/>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55BAC88D-A3F9-4CA6-BC4F-2449EDC2B688}"/>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5B1C5F66-32A1-4921-974A-C08431B22A34}"/>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2F44E652-2CAC-472F-9617-1A54A6AF3200}"/>
              </a:ext>
            </a:extLst>
          </p:cNvPr>
          <p:cNvSpPr/>
          <p:nvPr userDrawn="1"/>
        </p:nvSpPr>
        <p:spPr>
          <a:xfrm>
            <a:off x="-3388" y="1135753"/>
            <a:ext cx="323428" cy="5128848"/>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F23800B-3E47-49FA-977C-9218FE0F9105}"/>
              </a:ext>
            </a:extLst>
          </p:cNvPr>
          <p:cNvSpPr/>
          <p:nvPr userDrawn="1"/>
        </p:nvSpPr>
        <p:spPr>
          <a:xfrm>
            <a:off x="5575140" y="1133058"/>
            <a:ext cx="6407746" cy="5131544"/>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0ECBD9FA-BD71-4F1F-9C32-4CDAB31805D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89048"/>
          <a:stretch/>
        </p:blipFill>
        <p:spPr>
          <a:xfrm>
            <a:off x="5710275" y="1133057"/>
            <a:ext cx="1200059" cy="5131551"/>
          </a:xfrm>
          <a:prstGeom prst="rect">
            <a:avLst/>
          </a:prstGeom>
        </p:spPr>
      </p:pic>
      <p:sp>
        <p:nvSpPr>
          <p:cNvPr id="9" name="Rectangle 8">
            <a:extLst>
              <a:ext uri="{FF2B5EF4-FFF2-40B4-BE49-F238E27FC236}">
                <a16:creationId xmlns:a16="http://schemas.microsoft.com/office/drawing/2014/main" id="{80DF443C-13EA-4DAD-8168-09C64E4C1306}"/>
              </a:ext>
            </a:extLst>
          </p:cNvPr>
          <p:cNvSpPr/>
          <p:nvPr userDrawn="1"/>
        </p:nvSpPr>
        <p:spPr>
          <a:xfrm>
            <a:off x="11979053" y="1133056"/>
            <a:ext cx="228198" cy="5131545"/>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E0E740B-C5BE-46A0-9248-091F4EF39E10}"/>
              </a:ext>
            </a:extLst>
          </p:cNvPr>
          <p:cNvSpPr/>
          <p:nvPr userDrawn="1"/>
        </p:nvSpPr>
        <p:spPr>
          <a:xfrm>
            <a:off x="5459773" y="1133055"/>
            <a:ext cx="250502" cy="5131553"/>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685FE307-44A3-494B-BFCE-EA0F1AA05BA4}"/>
              </a:ext>
            </a:extLst>
          </p:cNvPr>
          <p:cNvSpPr>
            <a:spLocks noGrp="1"/>
          </p:cNvSpPr>
          <p:nvPr userDrawn="1">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82157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quence With Text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6BAA3-AB03-466A-A4F8-EB41202E1926}"/>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33A349B9-FC12-4154-BAD6-6DAE399A8829}"/>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91FE2745-27D1-45C8-937F-1DEF373AE7E3}"/>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4CFEA2E7-A3B0-4C43-B94C-D5E1033F4B01}"/>
              </a:ext>
            </a:extLst>
          </p:cNvPr>
          <p:cNvSpPr/>
          <p:nvPr userDrawn="1"/>
        </p:nvSpPr>
        <p:spPr>
          <a:xfrm>
            <a:off x="-3388" y="1135752"/>
            <a:ext cx="323428" cy="5128857"/>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A4AEA4F4-C6A5-484F-B240-583266BFAC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0115" y="1135753"/>
            <a:ext cx="1304367" cy="5137071"/>
          </a:xfrm>
          <a:prstGeom prst="rect">
            <a:avLst/>
          </a:prstGeom>
        </p:spPr>
      </p:pic>
      <p:sp>
        <p:nvSpPr>
          <p:cNvPr id="8" name="Rectangle 7">
            <a:extLst>
              <a:ext uri="{FF2B5EF4-FFF2-40B4-BE49-F238E27FC236}">
                <a16:creationId xmlns:a16="http://schemas.microsoft.com/office/drawing/2014/main" id="{9F383740-E8E7-4065-B4D2-D02EA81ABAC5}"/>
              </a:ext>
            </a:extLst>
          </p:cNvPr>
          <p:cNvSpPr/>
          <p:nvPr userDrawn="1"/>
        </p:nvSpPr>
        <p:spPr>
          <a:xfrm>
            <a:off x="11979053" y="1133056"/>
            <a:ext cx="212947" cy="5137071"/>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93A5D85-B3AC-4846-AD58-6A0F2AE770A4}"/>
              </a:ext>
            </a:extLst>
          </p:cNvPr>
          <p:cNvSpPr/>
          <p:nvPr userDrawn="1"/>
        </p:nvSpPr>
        <p:spPr>
          <a:xfrm>
            <a:off x="5459773" y="1133056"/>
            <a:ext cx="250502" cy="5139772"/>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0A429FE-C33D-42D9-89F5-7DC4E6D0C2A4}"/>
              </a:ext>
            </a:extLst>
          </p:cNvPr>
          <p:cNvSpPr/>
          <p:nvPr userDrawn="1"/>
        </p:nvSpPr>
        <p:spPr>
          <a:xfrm>
            <a:off x="6910334" y="1133057"/>
            <a:ext cx="5072552" cy="51397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1" name="Text Placeholder 6">
            <a:extLst>
              <a:ext uri="{FF2B5EF4-FFF2-40B4-BE49-F238E27FC236}">
                <a16:creationId xmlns:a16="http://schemas.microsoft.com/office/drawing/2014/main" id="{FF71D36B-D9D4-4896-94BD-D6F912602B63}"/>
              </a:ext>
            </a:extLst>
          </p:cNvPr>
          <p:cNvSpPr>
            <a:spLocks noGrp="1"/>
          </p:cNvSpPr>
          <p:nvPr userDrawn="1">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82689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quence With Text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2064F49-A135-4348-915D-31A0E4D486CF}"/>
              </a:ext>
            </a:extLst>
          </p:cNvPr>
          <p:cNvSpPr/>
          <p:nvPr userDrawn="1"/>
        </p:nvSpPr>
        <p:spPr>
          <a:xfrm>
            <a:off x="6851561" y="1133057"/>
            <a:ext cx="5131325" cy="51370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 name="Title 1">
            <a:extLst>
              <a:ext uri="{FF2B5EF4-FFF2-40B4-BE49-F238E27FC236}">
                <a16:creationId xmlns:a16="http://schemas.microsoft.com/office/drawing/2014/main" id="{9097D1A1-067C-4C41-8AF8-92E5BF3EB13A}"/>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57510389-1078-493A-A99C-F12736C4338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7DD538DF-EA34-4951-8631-F0DF775B16E3}"/>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D77F094B-A94F-4004-BEF6-F478A2CD389F}"/>
              </a:ext>
            </a:extLst>
          </p:cNvPr>
          <p:cNvSpPr/>
          <p:nvPr userDrawn="1"/>
        </p:nvSpPr>
        <p:spPr>
          <a:xfrm>
            <a:off x="-3388" y="1135753"/>
            <a:ext cx="323428" cy="513707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6">
            <a:extLst>
              <a:ext uri="{FF2B5EF4-FFF2-40B4-BE49-F238E27FC236}">
                <a16:creationId xmlns:a16="http://schemas.microsoft.com/office/drawing/2014/main" id="{9FD90A25-2C5D-4D2D-A0DF-82870357C2F0}"/>
              </a:ext>
            </a:extLst>
          </p:cNvPr>
          <p:cNvSpPr>
            <a:spLocks noGrp="1"/>
          </p:cNvSpPr>
          <p:nvPr>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7AB0AEAC-D6CB-450F-AAE3-A0B0C355BA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1182" y="1135753"/>
            <a:ext cx="1208296" cy="5137070"/>
          </a:xfrm>
          <a:prstGeom prst="rect">
            <a:avLst/>
          </a:prstGeom>
        </p:spPr>
      </p:pic>
      <p:sp>
        <p:nvSpPr>
          <p:cNvPr id="9" name="Rectangle 8">
            <a:extLst>
              <a:ext uri="{FF2B5EF4-FFF2-40B4-BE49-F238E27FC236}">
                <a16:creationId xmlns:a16="http://schemas.microsoft.com/office/drawing/2014/main" id="{6FF9546E-BBC5-49FD-BE06-27ABA4326D60}"/>
              </a:ext>
            </a:extLst>
          </p:cNvPr>
          <p:cNvSpPr/>
          <p:nvPr userDrawn="1"/>
        </p:nvSpPr>
        <p:spPr>
          <a:xfrm>
            <a:off x="11979053" y="1133057"/>
            <a:ext cx="228198" cy="513707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F9750BE-72E7-4DD3-A3C1-FD3CD066642C}"/>
              </a:ext>
            </a:extLst>
          </p:cNvPr>
          <p:cNvSpPr/>
          <p:nvPr userDrawn="1"/>
        </p:nvSpPr>
        <p:spPr>
          <a:xfrm>
            <a:off x="5478061" y="1133055"/>
            <a:ext cx="250502" cy="513707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98024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quence With Tex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B6CC4-6411-43E1-93B4-8A5BA889D674}"/>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D443687C-07B7-45EE-B00A-D45EF872CA9E}"/>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885AA9DB-CDAA-44A6-8B2C-AA139D47AB84}"/>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12" name="Rectangle 11">
            <a:extLst>
              <a:ext uri="{FF2B5EF4-FFF2-40B4-BE49-F238E27FC236}">
                <a16:creationId xmlns:a16="http://schemas.microsoft.com/office/drawing/2014/main" id="{B259470E-28BC-42CD-B3BC-C1121199C8AF}"/>
              </a:ext>
            </a:extLst>
          </p:cNvPr>
          <p:cNvSpPr/>
          <p:nvPr userDrawn="1"/>
        </p:nvSpPr>
        <p:spPr>
          <a:xfrm>
            <a:off x="-3388" y="1135753"/>
            <a:ext cx="323428"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6">
            <a:extLst>
              <a:ext uri="{FF2B5EF4-FFF2-40B4-BE49-F238E27FC236}">
                <a16:creationId xmlns:a16="http://schemas.microsoft.com/office/drawing/2014/main" id="{72D19543-36F7-49CF-A2AC-78E22B3AD8DD}"/>
              </a:ext>
            </a:extLst>
          </p:cNvPr>
          <p:cNvSpPr>
            <a:spLocks noGrp="1"/>
          </p:cNvSpPr>
          <p:nvPr>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a:extLst>
              <a:ext uri="{FF2B5EF4-FFF2-40B4-BE49-F238E27FC236}">
                <a16:creationId xmlns:a16="http://schemas.microsoft.com/office/drawing/2014/main" id="{BF31609C-A4A0-439F-B2B0-DC52E7B334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038" y="1135754"/>
            <a:ext cx="1293566" cy="5137074"/>
          </a:xfrm>
          <a:prstGeom prst="rect">
            <a:avLst/>
          </a:prstGeom>
        </p:spPr>
      </p:pic>
      <p:sp>
        <p:nvSpPr>
          <p:cNvPr id="16" name="Rectangle 15">
            <a:extLst>
              <a:ext uri="{FF2B5EF4-FFF2-40B4-BE49-F238E27FC236}">
                <a16:creationId xmlns:a16="http://schemas.microsoft.com/office/drawing/2014/main" id="{9C190A57-2499-4646-8A4D-3B32878DE964}"/>
              </a:ext>
            </a:extLst>
          </p:cNvPr>
          <p:cNvSpPr/>
          <p:nvPr userDrawn="1"/>
        </p:nvSpPr>
        <p:spPr>
          <a:xfrm>
            <a:off x="11979053" y="1133056"/>
            <a:ext cx="228198" cy="5137073"/>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12ACDB13-308D-4082-94EA-272040BC1EBC}"/>
              </a:ext>
            </a:extLst>
          </p:cNvPr>
          <p:cNvSpPr/>
          <p:nvPr userDrawn="1"/>
        </p:nvSpPr>
        <p:spPr>
          <a:xfrm>
            <a:off x="5468917" y="1133056"/>
            <a:ext cx="250502" cy="5139772"/>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B419ADD3-46B5-4A28-A85A-7B7176D9F60D}"/>
              </a:ext>
            </a:extLst>
          </p:cNvPr>
          <p:cNvSpPr/>
          <p:nvPr userDrawn="1"/>
        </p:nvSpPr>
        <p:spPr>
          <a:xfrm>
            <a:off x="6910334" y="1133057"/>
            <a:ext cx="5072552" cy="51397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Tree>
    <p:extLst>
      <p:ext uri="{BB962C8B-B14F-4D97-AF65-F5344CB8AC3E}">
        <p14:creationId xmlns:p14="http://schemas.microsoft.com/office/powerpoint/2010/main" val="26300556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quence With Tex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29470-6502-4E8B-AA42-FB92529FA028}"/>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EC8403A5-8B2E-4E43-9F93-203C4AA058B5}"/>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4763593-A142-4693-A971-8201274E8406}"/>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B59CC6A8-A58E-4DD2-8682-61947598DF5C}"/>
              </a:ext>
            </a:extLst>
          </p:cNvPr>
          <p:cNvSpPr/>
          <p:nvPr userDrawn="1"/>
        </p:nvSpPr>
        <p:spPr>
          <a:xfrm>
            <a:off x="-3388" y="1135752"/>
            <a:ext cx="323428" cy="513706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6">
            <a:extLst>
              <a:ext uri="{FF2B5EF4-FFF2-40B4-BE49-F238E27FC236}">
                <a16:creationId xmlns:a16="http://schemas.microsoft.com/office/drawing/2014/main" id="{67C6A5A3-944A-4740-AE2F-EB56BD7FC2EB}"/>
              </a:ext>
            </a:extLst>
          </p:cNvPr>
          <p:cNvSpPr>
            <a:spLocks noGrp="1"/>
          </p:cNvSpPr>
          <p:nvPr>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70AC53FA-BC2E-4EF1-80DC-237C563D3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038" y="1135753"/>
            <a:ext cx="1275811" cy="5137063"/>
          </a:xfrm>
          <a:prstGeom prst="rect">
            <a:avLst/>
          </a:prstGeom>
        </p:spPr>
      </p:pic>
      <p:sp>
        <p:nvSpPr>
          <p:cNvPr id="9" name="Rectangle 8">
            <a:extLst>
              <a:ext uri="{FF2B5EF4-FFF2-40B4-BE49-F238E27FC236}">
                <a16:creationId xmlns:a16="http://schemas.microsoft.com/office/drawing/2014/main" id="{57EAE79E-972B-4F22-B4DE-6E83BF2B0497}"/>
              </a:ext>
            </a:extLst>
          </p:cNvPr>
          <p:cNvSpPr/>
          <p:nvPr userDrawn="1"/>
        </p:nvSpPr>
        <p:spPr>
          <a:xfrm>
            <a:off x="11979053" y="1133056"/>
            <a:ext cx="228198" cy="513976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FA18F75-01BD-47B5-9DC0-7446275983BD}"/>
              </a:ext>
            </a:extLst>
          </p:cNvPr>
          <p:cNvSpPr/>
          <p:nvPr userDrawn="1"/>
        </p:nvSpPr>
        <p:spPr>
          <a:xfrm>
            <a:off x="5468917" y="1133055"/>
            <a:ext cx="250502" cy="5137063"/>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311B6B-D73A-4D8C-AE59-8605DD380536}"/>
              </a:ext>
            </a:extLst>
          </p:cNvPr>
          <p:cNvSpPr/>
          <p:nvPr userDrawn="1"/>
        </p:nvSpPr>
        <p:spPr>
          <a:xfrm>
            <a:off x="6910334" y="1133058"/>
            <a:ext cx="5072552" cy="513976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Tree>
    <p:extLst>
      <p:ext uri="{BB962C8B-B14F-4D97-AF65-F5344CB8AC3E}">
        <p14:creationId xmlns:p14="http://schemas.microsoft.com/office/powerpoint/2010/main" val="24058090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elcome Blue">
    <p:bg>
      <p:bgRef idx="1001">
        <a:schemeClr val="bg1"/>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grpSp>
        <p:nvGrpSpPr>
          <p:cNvPr id="15" name="Group 14">
            <a:extLst>
              <a:ext uri="{FF2B5EF4-FFF2-40B4-BE49-F238E27FC236}">
                <a16:creationId xmlns:a16="http://schemas.microsoft.com/office/drawing/2014/main" id="{55256B78-980D-4477-916F-C18EA383A170}"/>
              </a:ext>
            </a:extLst>
          </p:cNvPr>
          <p:cNvGrpSpPr/>
          <p:nvPr userDrawn="1"/>
        </p:nvGrpSpPr>
        <p:grpSpPr>
          <a:xfrm>
            <a:off x="9059248" y="1134441"/>
            <a:ext cx="3128407" cy="5102887"/>
            <a:chOff x="9059248" y="1134441"/>
            <a:chExt cx="3128407" cy="5102887"/>
          </a:xfrm>
        </p:grpSpPr>
        <p:pic>
          <p:nvPicPr>
            <p:cNvPr id="16" name="Picture 15">
              <a:extLst>
                <a:ext uri="{FF2B5EF4-FFF2-40B4-BE49-F238E27FC236}">
                  <a16:creationId xmlns:a16="http://schemas.microsoft.com/office/drawing/2014/main" id="{6896EF4A-4375-4507-9786-62D2CA2A57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3281" y="1142132"/>
              <a:ext cx="2486315" cy="5095195"/>
            </a:xfrm>
            <a:prstGeom prst="rect">
              <a:avLst/>
            </a:prstGeom>
          </p:spPr>
        </p:pic>
        <p:sp>
          <p:nvSpPr>
            <p:cNvPr id="17" name="Rectangle 16">
              <a:extLst>
                <a:ext uri="{FF2B5EF4-FFF2-40B4-BE49-F238E27FC236}">
                  <a16:creationId xmlns:a16="http://schemas.microsoft.com/office/drawing/2014/main" id="{4E7E7A7B-5F02-451F-9031-9268A740DDD0}"/>
                </a:ext>
              </a:extLst>
            </p:cNvPr>
            <p:cNvSpPr/>
            <p:nvPr userDrawn="1"/>
          </p:nvSpPr>
          <p:spPr>
            <a:xfrm>
              <a:off x="11719596" y="1134441"/>
              <a:ext cx="468059" cy="5102886"/>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70F7952-1B28-4A3B-82C4-5E0D25C8E31B}"/>
                </a:ext>
              </a:extLst>
            </p:cNvPr>
            <p:cNvSpPr/>
            <p:nvPr userDrawn="1"/>
          </p:nvSpPr>
          <p:spPr>
            <a:xfrm>
              <a:off x="9059248" y="1142132"/>
              <a:ext cx="178177" cy="5095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a:extLst>
              <a:ext uri="{FF2B5EF4-FFF2-40B4-BE49-F238E27FC236}">
                <a16:creationId xmlns:a16="http://schemas.microsoft.com/office/drawing/2014/main" id="{AF53E223-A54C-4A23-9AB8-BC8CC99A50CA}"/>
              </a:ext>
            </a:extLst>
          </p:cNvPr>
          <p:cNvSpPr txBox="1"/>
          <p:nvPr userDrawn="1"/>
        </p:nvSpPr>
        <p:spPr>
          <a:xfrm>
            <a:off x="1259554" y="1452032"/>
            <a:ext cx="7324471" cy="2800767"/>
          </a:xfrm>
          <a:prstGeom prst="rect">
            <a:avLst/>
          </a:prstGeom>
          <a:noFill/>
        </p:spPr>
        <p:txBody>
          <a:bodyPr wrap="square" rtlCol="0">
            <a:spAutoFit/>
          </a:bodyPr>
          <a:lstStyle/>
          <a:p>
            <a:pPr marL="0" indent="0">
              <a:buNone/>
            </a:pPr>
            <a:r>
              <a:rPr lang="en-AU" sz="2200" b="1" dirty="0">
                <a:solidFill>
                  <a:schemeClr val="accent1"/>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1"/>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800" b="0" dirty="0">
              <a:latin typeface="+mn-lt"/>
            </a:endParaRPr>
          </a:p>
        </p:txBody>
      </p:sp>
      <p:pic>
        <p:nvPicPr>
          <p:cNvPr id="21" name="Picture 20">
            <a:extLst>
              <a:ext uri="{FF2B5EF4-FFF2-40B4-BE49-F238E27FC236}">
                <a16:creationId xmlns:a16="http://schemas.microsoft.com/office/drawing/2014/main" id="{7EEC5E88-C8C8-4AB8-96E2-0DF7FD0832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4442" y="1124375"/>
            <a:ext cx="781674" cy="5120640"/>
          </a:xfrm>
          <a:prstGeom prst="rect">
            <a:avLst/>
          </a:prstGeom>
        </p:spPr>
      </p:pic>
      <p:sp>
        <p:nvSpPr>
          <p:cNvPr id="22" name="Rectangle 21">
            <a:extLst>
              <a:ext uri="{FF2B5EF4-FFF2-40B4-BE49-F238E27FC236}">
                <a16:creationId xmlns:a16="http://schemas.microsoft.com/office/drawing/2014/main" id="{DC0439B0-81A4-4695-99C6-6C5C7BC6B38D}"/>
              </a:ext>
            </a:extLst>
          </p:cNvPr>
          <p:cNvSpPr/>
          <p:nvPr userDrawn="1"/>
        </p:nvSpPr>
        <p:spPr>
          <a:xfrm>
            <a:off x="914746" y="1124375"/>
            <a:ext cx="178177" cy="512064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350040E-A4F4-4722-92FB-C68F977114E5}"/>
              </a:ext>
            </a:extLst>
          </p:cNvPr>
          <p:cNvSpPr/>
          <p:nvPr userDrawn="1"/>
        </p:nvSpPr>
        <p:spPr>
          <a:xfrm>
            <a:off x="0" y="1124375"/>
            <a:ext cx="235199" cy="5120641"/>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1">
            <a:extLst>
              <a:ext uri="{FF2B5EF4-FFF2-40B4-BE49-F238E27FC236}">
                <a16:creationId xmlns:a16="http://schemas.microsoft.com/office/drawing/2014/main" id="{2A704ABE-CE07-4B68-A8CE-A6EFD9168B50}"/>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350020059"/>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Welcome Purp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390296-4978-4C51-9563-F6DE82FA723B}"/>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D9C0532B-3F35-4095-8EB7-A7E0E1D7C14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8328CCC5-4B3E-4546-85F6-1D83A7C8B7CB}"/>
              </a:ext>
            </a:extLst>
          </p:cNvPr>
          <p:cNvSpPr txBox="1"/>
          <p:nvPr userDrawn="1"/>
        </p:nvSpPr>
        <p:spPr>
          <a:xfrm>
            <a:off x="1259554" y="1452032"/>
            <a:ext cx="7324471" cy="3077766"/>
          </a:xfrm>
          <a:prstGeom prst="rect">
            <a:avLst/>
          </a:prstGeom>
          <a:noFill/>
        </p:spPr>
        <p:txBody>
          <a:bodyPr wrap="square" rtlCol="0">
            <a:spAutoFit/>
          </a:bodyPr>
          <a:lstStyle/>
          <a:p>
            <a:pPr marL="0" indent="0">
              <a:buNone/>
            </a:pPr>
            <a:r>
              <a:rPr lang="en-AU" sz="2200" b="1" dirty="0">
                <a:solidFill>
                  <a:schemeClr val="accent2"/>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2"/>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400" b="0" dirty="0">
              <a:latin typeface="+mn-lt"/>
            </a:endParaRPr>
          </a:p>
          <a:p>
            <a:pPr marL="0" indent="0">
              <a:buNone/>
            </a:pPr>
            <a:endParaRPr lang="en-AU" sz="1800" b="0" dirty="0">
              <a:latin typeface="+mn-lt"/>
            </a:endParaRPr>
          </a:p>
        </p:txBody>
      </p:sp>
      <p:grpSp>
        <p:nvGrpSpPr>
          <p:cNvPr id="6" name="Group 5">
            <a:extLst>
              <a:ext uri="{FF2B5EF4-FFF2-40B4-BE49-F238E27FC236}">
                <a16:creationId xmlns:a16="http://schemas.microsoft.com/office/drawing/2014/main" id="{2FE3338D-D22C-454C-A200-C006BED2B29F}"/>
              </a:ext>
            </a:extLst>
          </p:cNvPr>
          <p:cNvGrpSpPr/>
          <p:nvPr userDrawn="1"/>
        </p:nvGrpSpPr>
        <p:grpSpPr>
          <a:xfrm>
            <a:off x="9059248" y="1142131"/>
            <a:ext cx="3128407" cy="5095197"/>
            <a:chOff x="9059248" y="1142131"/>
            <a:chExt cx="3128407" cy="5095197"/>
          </a:xfrm>
        </p:grpSpPr>
        <p:pic>
          <p:nvPicPr>
            <p:cNvPr id="7" name="Picture 6">
              <a:extLst>
                <a:ext uri="{FF2B5EF4-FFF2-40B4-BE49-F238E27FC236}">
                  <a16:creationId xmlns:a16="http://schemas.microsoft.com/office/drawing/2014/main" id="{ACA0B26E-2320-43E6-90CD-9F72BEEA11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9640" y="1142132"/>
              <a:ext cx="2486315" cy="5095195"/>
            </a:xfrm>
            <a:prstGeom prst="rect">
              <a:avLst/>
            </a:prstGeom>
          </p:spPr>
        </p:pic>
        <p:sp>
          <p:nvSpPr>
            <p:cNvPr id="8" name="Rectangle 7">
              <a:extLst>
                <a:ext uri="{FF2B5EF4-FFF2-40B4-BE49-F238E27FC236}">
                  <a16:creationId xmlns:a16="http://schemas.microsoft.com/office/drawing/2014/main" id="{5C4FBA3C-BC9F-40DA-B13B-2DEC23DC6E44}"/>
                </a:ext>
              </a:extLst>
            </p:cNvPr>
            <p:cNvSpPr/>
            <p:nvPr userDrawn="1"/>
          </p:nvSpPr>
          <p:spPr>
            <a:xfrm>
              <a:off x="11719596" y="1142131"/>
              <a:ext cx="468059" cy="5095196"/>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91B4ED1-C8A2-4893-AFFB-45E26BF99663}"/>
                </a:ext>
              </a:extLst>
            </p:cNvPr>
            <p:cNvSpPr/>
            <p:nvPr userDrawn="1"/>
          </p:nvSpPr>
          <p:spPr>
            <a:xfrm>
              <a:off x="9059248" y="1142132"/>
              <a:ext cx="178177" cy="5095196"/>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0" name="Group 9">
            <a:extLst>
              <a:ext uri="{FF2B5EF4-FFF2-40B4-BE49-F238E27FC236}">
                <a16:creationId xmlns:a16="http://schemas.microsoft.com/office/drawing/2014/main" id="{EB4A7EE7-AC6B-44CB-B825-81779BC965E1}"/>
              </a:ext>
            </a:extLst>
          </p:cNvPr>
          <p:cNvGrpSpPr/>
          <p:nvPr userDrawn="1"/>
        </p:nvGrpSpPr>
        <p:grpSpPr>
          <a:xfrm>
            <a:off x="0" y="1124375"/>
            <a:ext cx="1092923" cy="5120641"/>
            <a:chOff x="0" y="1124375"/>
            <a:chExt cx="1092923" cy="5120641"/>
          </a:xfrm>
        </p:grpSpPr>
        <p:sp>
          <p:nvSpPr>
            <p:cNvPr id="11" name="Rectangle 10">
              <a:extLst>
                <a:ext uri="{FF2B5EF4-FFF2-40B4-BE49-F238E27FC236}">
                  <a16:creationId xmlns:a16="http://schemas.microsoft.com/office/drawing/2014/main" id="{0D51B469-F815-47D5-B699-DE631C97A280}"/>
                </a:ext>
              </a:extLst>
            </p:cNvPr>
            <p:cNvSpPr/>
            <p:nvPr userDrawn="1"/>
          </p:nvSpPr>
          <p:spPr>
            <a:xfrm>
              <a:off x="0" y="1124375"/>
              <a:ext cx="235199" cy="512064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8E62D202-5426-476D-974C-1BC5F18573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5199" y="1124375"/>
              <a:ext cx="699186" cy="5120641"/>
            </a:xfrm>
            <a:prstGeom prst="rect">
              <a:avLst/>
            </a:prstGeom>
          </p:spPr>
        </p:pic>
        <p:sp>
          <p:nvSpPr>
            <p:cNvPr id="13" name="Rectangle 12">
              <a:extLst>
                <a:ext uri="{FF2B5EF4-FFF2-40B4-BE49-F238E27FC236}">
                  <a16:creationId xmlns:a16="http://schemas.microsoft.com/office/drawing/2014/main" id="{9D1841D1-7D0A-4AEA-A27B-1110C6E603E7}"/>
                </a:ext>
              </a:extLst>
            </p:cNvPr>
            <p:cNvSpPr/>
            <p:nvPr userDrawn="1"/>
          </p:nvSpPr>
          <p:spPr>
            <a:xfrm>
              <a:off x="914746" y="1124375"/>
              <a:ext cx="178177" cy="512064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le 1">
            <a:extLst>
              <a:ext uri="{FF2B5EF4-FFF2-40B4-BE49-F238E27FC236}">
                <a16:creationId xmlns:a16="http://schemas.microsoft.com/office/drawing/2014/main" id="{123AA075-E02D-4D05-AB63-E82F90456242}"/>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13582007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Welcome 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BCBD473-64D5-4585-947A-CAEE0F946CF4}"/>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1CCEEF82-96F1-452E-A447-C3B8B50E1CF0}"/>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2E374A0C-8D4A-4571-810A-D73732F67A07}"/>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dirty="0">
                <a:solidFill>
                  <a:schemeClr val="accent3"/>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3"/>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400" b="0" dirty="0">
              <a:latin typeface="+mn-lt"/>
            </a:endParaRPr>
          </a:p>
          <a:p>
            <a:pPr marL="0" indent="0">
              <a:buNone/>
            </a:pPr>
            <a:endParaRPr lang="en-AU" sz="1800" b="0" dirty="0">
              <a:latin typeface="+mn-lt"/>
            </a:endParaRPr>
          </a:p>
        </p:txBody>
      </p:sp>
      <p:grpSp>
        <p:nvGrpSpPr>
          <p:cNvPr id="6" name="Group 5">
            <a:extLst>
              <a:ext uri="{FF2B5EF4-FFF2-40B4-BE49-F238E27FC236}">
                <a16:creationId xmlns:a16="http://schemas.microsoft.com/office/drawing/2014/main" id="{F7BFE069-B278-4455-A5BE-2A1A3C62BF64}"/>
              </a:ext>
            </a:extLst>
          </p:cNvPr>
          <p:cNvGrpSpPr/>
          <p:nvPr userDrawn="1"/>
        </p:nvGrpSpPr>
        <p:grpSpPr>
          <a:xfrm>
            <a:off x="9068392" y="1142131"/>
            <a:ext cx="3119263" cy="5095197"/>
            <a:chOff x="9068392" y="1142131"/>
            <a:chExt cx="3119263" cy="5095197"/>
          </a:xfrm>
        </p:grpSpPr>
        <p:pic>
          <p:nvPicPr>
            <p:cNvPr id="7" name="Picture 6">
              <a:extLst>
                <a:ext uri="{FF2B5EF4-FFF2-40B4-BE49-F238E27FC236}">
                  <a16:creationId xmlns:a16="http://schemas.microsoft.com/office/drawing/2014/main" id="{5D9673BE-5E9A-458A-B507-A7240FAA06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0364" y="1142132"/>
              <a:ext cx="2486315" cy="5095196"/>
            </a:xfrm>
            <a:prstGeom prst="rect">
              <a:avLst/>
            </a:prstGeom>
          </p:spPr>
        </p:pic>
        <p:sp>
          <p:nvSpPr>
            <p:cNvPr id="8" name="Rectangle 7">
              <a:extLst>
                <a:ext uri="{FF2B5EF4-FFF2-40B4-BE49-F238E27FC236}">
                  <a16:creationId xmlns:a16="http://schemas.microsoft.com/office/drawing/2014/main" id="{7C296195-F007-46C4-9BF8-10A395305E37}"/>
                </a:ext>
              </a:extLst>
            </p:cNvPr>
            <p:cNvSpPr/>
            <p:nvPr userDrawn="1"/>
          </p:nvSpPr>
          <p:spPr>
            <a:xfrm>
              <a:off x="11719596" y="1142131"/>
              <a:ext cx="468059" cy="5095196"/>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6C7E26F-8770-483D-9630-37B81E606C6E}"/>
                </a:ext>
              </a:extLst>
            </p:cNvPr>
            <p:cNvSpPr/>
            <p:nvPr userDrawn="1"/>
          </p:nvSpPr>
          <p:spPr>
            <a:xfrm>
              <a:off x="9068392" y="1142132"/>
              <a:ext cx="178177" cy="50951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10">
            <a:extLst>
              <a:ext uri="{FF2B5EF4-FFF2-40B4-BE49-F238E27FC236}">
                <a16:creationId xmlns:a16="http://schemas.microsoft.com/office/drawing/2014/main" id="{C37594C5-F0D8-46EA-9136-BE26BC5BBCA1}"/>
              </a:ext>
            </a:extLst>
          </p:cNvPr>
          <p:cNvGrpSpPr/>
          <p:nvPr userDrawn="1"/>
        </p:nvGrpSpPr>
        <p:grpSpPr>
          <a:xfrm>
            <a:off x="0" y="1124375"/>
            <a:ext cx="1092923" cy="5120641"/>
            <a:chOff x="0" y="1124375"/>
            <a:chExt cx="1092923" cy="5120641"/>
          </a:xfrm>
        </p:grpSpPr>
        <p:pic>
          <p:nvPicPr>
            <p:cNvPr id="12" name="Picture 11">
              <a:extLst>
                <a:ext uri="{FF2B5EF4-FFF2-40B4-BE49-F238E27FC236}">
                  <a16:creationId xmlns:a16="http://schemas.microsoft.com/office/drawing/2014/main" id="{33D2BEA7-0B4D-4C05-8E5D-965AB1F19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4719" y="1124375"/>
              <a:ext cx="707088" cy="5120640"/>
            </a:xfrm>
            <a:prstGeom prst="rect">
              <a:avLst/>
            </a:prstGeom>
          </p:spPr>
        </p:pic>
        <p:sp>
          <p:nvSpPr>
            <p:cNvPr id="13" name="Rectangle 12">
              <a:extLst>
                <a:ext uri="{FF2B5EF4-FFF2-40B4-BE49-F238E27FC236}">
                  <a16:creationId xmlns:a16="http://schemas.microsoft.com/office/drawing/2014/main" id="{3D74BF4D-1FDC-4EAB-8E5C-557AB0C65A74}"/>
                </a:ext>
              </a:extLst>
            </p:cNvPr>
            <p:cNvSpPr/>
            <p:nvPr userDrawn="1"/>
          </p:nvSpPr>
          <p:spPr>
            <a:xfrm>
              <a:off x="914746" y="1124375"/>
              <a:ext cx="178177" cy="512064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B7BB11B-6138-4887-BA73-FF84C34B9E62}"/>
                </a:ext>
              </a:extLst>
            </p:cNvPr>
            <p:cNvSpPr/>
            <p:nvPr userDrawn="1"/>
          </p:nvSpPr>
          <p:spPr>
            <a:xfrm>
              <a:off x="0" y="1124375"/>
              <a:ext cx="235199" cy="51206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le 1">
            <a:extLst>
              <a:ext uri="{FF2B5EF4-FFF2-40B4-BE49-F238E27FC236}">
                <a16:creationId xmlns:a16="http://schemas.microsoft.com/office/drawing/2014/main" id="{A1537355-B49A-453D-9C85-847AE53BA975}"/>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25692464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Welcome Yellow">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568E157-88B7-4AAD-A891-27277CF9C3D8}"/>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ACC420EA-22DA-45E9-BB28-B33157A3E942}"/>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0B4863CD-19E6-42EA-B675-B2B9565E2DA9}"/>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dirty="0">
                <a:solidFill>
                  <a:schemeClr val="accent4"/>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4"/>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400" b="0" dirty="0">
              <a:latin typeface="+mn-lt"/>
            </a:endParaRPr>
          </a:p>
          <a:p>
            <a:pPr marL="0" indent="0">
              <a:buNone/>
            </a:pPr>
            <a:endParaRPr lang="en-AU" sz="1800" b="0" dirty="0">
              <a:latin typeface="+mn-lt"/>
            </a:endParaRPr>
          </a:p>
        </p:txBody>
      </p:sp>
      <p:grpSp>
        <p:nvGrpSpPr>
          <p:cNvPr id="6" name="Group 5">
            <a:extLst>
              <a:ext uri="{FF2B5EF4-FFF2-40B4-BE49-F238E27FC236}">
                <a16:creationId xmlns:a16="http://schemas.microsoft.com/office/drawing/2014/main" id="{EB50EA94-1A74-45E5-852A-8143BC0C1CB3}"/>
              </a:ext>
            </a:extLst>
          </p:cNvPr>
          <p:cNvGrpSpPr/>
          <p:nvPr userDrawn="1"/>
        </p:nvGrpSpPr>
        <p:grpSpPr>
          <a:xfrm>
            <a:off x="9059248" y="1136662"/>
            <a:ext cx="3128407" cy="5100666"/>
            <a:chOff x="9059248" y="1136662"/>
            <a:chExt cx="3128407" cy="5100666"/>
          </a:xfrm>
        </p:grpSpPr>
        <p:sp>
          <p:nvSpPr>
            <p:cNvPr id="7" name="Rectangle 6">
              <a:extLst>
                <a:ext uri="{FF2B5EF4-FFF2-40B4-BE49-F238E27FC236}">
                  <a16:creationId xmlns:a16="http://schemas.microsoft.com/office/drawing/2014/main" id="{5E52C98D-ECE5-4E17-A601-055712F3DC82}"/>
                </a:ext>
              </a:extLst>
            </p:cNvPr>
            <p:cNvSpPr/>
            <p:nvPr userDrawn="1"/>
          </p:nvSpPr>
          <p:spPr>
            <a:xfrm>
              <a:off x="11719596" y="1137133"/>
              <a:ext cx="468059" cy="5100194"/>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4D55178-DEFC-49F4-868F-64539CB1B3FB}"/>
                </a:ext>
              </a:extLst>
            </p:cNvPr>
            <p:cNvSpPr/>
            <p:nvPr userDrawn="1"/>
          </p:nvSpPr>
          <p:spPr>
            <a:xfrm>
              <a:off x="9059248" y="1136662"/>
              <a:ext cx="178177" cy="51006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9CFBC6CF-E7E4-47D4-B800-2C3D345554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8524" y="1136662"/>
              <a:ext cx="2481072" cy="5095196"/>
            </a:xfrm>
            <a:prstGeom prst="rect">
              <a:avLst/>
            </a:prstGeom>
          </p:spPr>
        </p:pic>
      </p:grpSp>
      <p:grpSp>
        <p:nvGrpSpPr>
          <p:cNvPr id="11" name="Group 10">
            <a:extLst>
              <a:ext uri="{FF2B5EF4-FFF2-40B4-BE49-F238E27FC236}">
                <a16:creationId xmlns:a16="http://schemas.microsoft.com/office/drawing/2014/main" id="{BF624785-CFFC-4F3B-B653-3DB1CA8ED173}"/>
              </a:ext>
            </a:extLst>
          </p:cNvPr>
          <p:cNvGrpSpPr/>
          <p:nvPr userDrawn="1"/>
        </p:nvGrpSpPr>
        <p:grpSpPr>
          <a:xfrm>
            <a:off x="0" y="1124375"/>
            <a:ext cx="1092923" cy="5120641"/>
            <a:chOff x="0" y="1124375"/>
            <a:chExt cx="1092923" cy="5120641"/>
          </a:xfrm>
        </p:grpSpPr>
        <p:pic>
          <p:nvPicPr>
            <p:cNvPr id="12" name="Picture 11">
              <a:extLst>
                <a:ext uri="{FF2B5EF4-FFF2-40B4-BE49-F238E27FC236}">
                  <a16:creationId xmlns:a16="http://schemas.microsoft.com/office/drawing/2014/main" id="{65A65F8B-C1EB-4923-A45C-C0E78ABF1F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6793" y="1124375"/>
              <a:ext cx="781674" cy="5120640"/>
            </a:xfrm>
            <a:prstGeom prst="rect">
              <a:avLst/>
            </a:prstGeom>
          </p:spPr>
        </p:pic>
        <p:sp>
          <p:nvSpPr>
            <p:cNvPr id="13" name="Rectangle 12">
              <a:extLst>
                <a:ext uri="{FF2B5EF4-FFF2-40B4-BE49-F238E27FC236}">
                  <a16:creationId xmlns:a16="http://schemas.microsoft.com/office/drawing/2014/main" id="{3A58F8F3-0D46-40E5-8F15-5F653C2FC106}"/>
                </a:ext>
              </a:extLst>
            </p:cNvPr>
            <p:cNvSpPr/>
            <p:nvPr userDrawn="1"/>
          </p:nvSpPr>
          <p:spPr>
            <a:xfrm>
              <a:off x="914746" y="1124375"/>
              <a:ext cx="178177" cy="512064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E344105-A525-4629-BEC9-12FC1110EE4B}"/>
                </a:ext>
              </a:extLst>
            </p:cNvPr>
            <p:cNvSpPr/>
            <p:nvPr userDrawn="1"/>
          </p:nvSpPr>
          <p:spPr>
            <a:xfrm>
              <a:off x="0" y="1124375"/>
              <a:ext cx="235199" cy="51206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le 1">
            <a:extLst>
              <a:ext uri="{FF2B5EF4-FFF2-40B4-BE49-F238E27FC236}">
                <a16:creationId xmlns:a16="http://schemas.microsoft.com/office/drawing/2014/main" id="{39EB30F4-7D33-46D2-BA83-6A6DFFE7B246}"/>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9284338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Welcome G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E68E17C-9447-4212-9F88-676F014A9EEB}"/>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0EFB0CC2-A075-49BF-82B4-8359CA43733E}"/>
              </a:ext>
            </a:extLst>
          </p:cNvPr>
          <p:cNvSpPr>
            <a:spLocks noGrp="1"/>
          </p:cNvSpPr>
          <p:nvPr>
            <p:ph type="sldNum" sz="quarter" idx="11"/>
          </p:nvPr>
        </p:nvSpPr>
        <p:spPr/>
        <p:txBody>
          <a:bodyPr/>
          <a:lstStyle/>
          <a:p>
            <a:fld id="{9B3E39EC-4BE2-4DEA-81C0-4ABC0AAB4AC0}" type="slidenum">
              <a:rPr lang="en-AU" smtClean="0"/>
              <a:pPr/>
              <a:t>‹#›</a:t>
            </a:fld>
            <a:endParaRPr lang="en-AU" dirty="0"/>
          </a:p>
        </p:txBody>
      </p:sp>
      <p:grpSp>
        <p:nvGrpSpPr>
          <p:cNvPr id="5" name="Group 4">
            <a:extLst>
              <a:ext uri="{FF2B5EF4-FFF2-40B4-BE49-F238E27FC236}">
                <a16:creationId xmlns:a16="http://schemas.microsoft.com/office/drawing/2014/main" id="{25B2AEDA-A990-4555-8B79-13AAC1638A1C}"/>
              </a:ext>
            </a:extLst>
          </p:cNvPr>
          <p:cNvGrpSpPr/>
          <p:nvPr userDrawn="1"/>
        </p:nvGrpSpPr>
        <p:grpSpPr>
          <a:xfrm>
            <a:off x="0" y="1124375"/>
            <a:ext cx="1092923" cy="5120641"/>
            <a:chOff x="0" y="1124375"/>
            <a:chExt cx="1092923" cy="5120641"/>
          </a:xfrm>
        </p:grpSpPr>
        <p:sp>
          <p:nvSpPr>
            <p:cNvPr id="6" name="Rectangle 5">
              <a:extLst>
                <a:ext uri="{FF2B5EF4-FFF2-40B4-BE49-F238E27FC236}">
                  <a16:creationId xmlns:a16="http://schemas.microsoft.com/office/drawing/2014/main" id="{4576146F-6703-465C-8897-A080895D41AA}"/>
                </a:ext>
              </a:extLst>
            </p:cNvPr>
            <p:cNvSpPr/>
            <p:nvPr userDrawn="1"/>
          </p:nvSpPr>
          <p:spPr>
            <a:xfrm>
              <a:off x="0" y="1124375"/>
              <a:ext cx="235199" cy="512064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7345C6D-7A0A-4156-92D1-26FA4BBB1D1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90961"/>
            <a:stretch/>
          </p:blipFill>
          <p:spPr>
            <a:xfrm>
              <a:off x="235199" y="1124375"/>
              <a:ext cx="703428" cy="5120641"/>
            </a:xfrm>
            <a:prstGeom prst="rect">
              <a:avLst/>
            </a:prstGeom>
          </p:spPr>
        </p:pic>
        <p:sp>
          <p:nvSpPr>
            <p:cNvPr id="8" name="Rectangle 7">
              <a:extLst>
                <a:ext uri="{FF2B5EF4-FFF2-40B4-BE49-F238E27FC236}">
                  <a16:creationId xmlns:a16="http://schemas.microsoft.com/office/drawing/2014/main" id="{AD3AEC7D-C6B2-427E-9032-B10EFDF1E2AD}"/>
                </a:ext>
              </a:extLst>
            </p:cNvPr>
            <p:cNvSpPr/>
            <p:nvPr userDrawn="1"/>
          </p:nvSpPr>
          <p:spPr>
            <a:xfrm>
              <a:off x="914746" y="1124375"/>
              <a:ext cx="178177" cy="5120641"/>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extBox 8">
            <a:extLst>
              <a:ext uri="{FF2B5EF4-FFF2-40B4-BE49-F238E27FC236}">
                <a16:creationId xmlns:a16="http://schemas.microsoft.com/office/drawing/2014/main" id="{702BE8B6-6432-4AEE-B12A-BE60A72415E3}"/>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dirty="0">
                <a:solidFill>
                  <a:schemeClr val="accent5"/>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5"/>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400" b="0" dirty="0">
              <a:latin typeface="+mn-lt"/>
            </a:endParaRPr>
          </a:p>
          <a:p>
            <a:pPr marL="0" indent="0">
              <a:buNone/>
            </a:pPr>
            <a:endParaRPr lang="en-AU" sz="1800" b="0" dirty="0">
              <a:latin typeface="+mn-lt"/>
            </a:endParaRPr>
          </a:p>
        </p:txBody>
      </p:sp>
      <p:grpSp>
        <p:nvGrpSpPr>
          <p:cNvPr id="10" name="Group 9">
            <a:extLst>
              <a:ext uri="{FF2B5EF4-FFF2-40B4-BE49-F238E27FC236}">
                <a16:creationId xmlns:a16="http://schemas.microsoft.com/office/drawing/2014/main" id="{3C66311D-BF96-41CD-926C-19BADDE5934C}"/>
              </a:ext>
            </a:extLst>
          </p:cNvPr>
          <p:cNvGrpSpPr/>
          <p:nvPr userDrawn="1"/>
        </p:nvGrpSpPr>
        <p:grpSpPr>
          <a:xfrm>
            <a:off x="9059248" y="1141463"/>
            <a:ext cx="3128407" cy="5095865"/>
            <a:chOff x="9059248" y="1141463"/>
            <a:chExt cx="3128407" cy="5095865"/>
          </a:xfrm>
        </p:grpSpPr>
        <p:sp>
          <p:nvSpPr>
            <p:cNvPr id="11" name="Rectangle 10">
              <a:extLst>
                <a:ext uri="{FF2B5EF4-FFF2-40B4-BE49-F238E27FC236}">
                  <a16:creationId xmlns:a16="http://schemas.microsoft.com/office/drawing/2014/main" id="{AFD39017-63A6-4DEB-B088-1CD32DAC0979}"/>
                </a:ext>
              </a:extLst>
            </p:cNvPr>
            <p:cNvSpPr/>
            <p:nvPr userDrawn="1"/>
          </p:nvSpPr>
          <p:spPr>
            <a:xfrm>
              <a:off x="11719596" y="1141463"/>
              <a:ext cx="468059" cy="5095864"/>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98ED3F0-752E-49A9-A514-40B951D52832}"/>
                </a:ext>
              </a:extLst>
            </p:cNvPr>
            <p:cNvSpPr/>
            <p:nvPr userDrawn="1"/>
          </p:nvSpPr>
          <p:spPr>
            <a:xfrm>
              <a:off x="9059248" y="1142132"/>
              <a:ext cx="178177" cy="5095196"/>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B9787CC1-760D-4B96-B04E-A00CCC191B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7424" y="1141463"/>
              <a:ext cx="2482171" cy="5095196"/>
            </a:xfrm>
            <a:prstGeom prst="rect">
              <a:avLst/>
            </a:prstGeom>
          </p:spPr>
        </p:pic>
      </p:grpSp>
      <p:sp>
        <p:nvSpPr>
          <p:cNvPr id="15" name="Title 1">
            <a:extLst>
              <a:ext uri="{FF2B5EF4-FFF2-40B4-BE49-F238E27FC236}">
                <a16:creationId xmlns:a16="http://schemas.microsoft.com/office/drawing/2014/main" id="{02C49220-2985-4165-8E62-3AAF024BE8C4}"/>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37442035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Our Values">
    <p:bg>
      <p:bgRef idx="1001">
        <a:schemeClr val="bg1"/>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2D3984A-A30F-4AC8-A4AF-450DA24E6A66}"/>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9D85E86F-470D-4E16-8A8C-694BA0143646}"/>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F62D1D5D-5BDB-4F59-9651-278F9A3568E0}"/>
              </a:ext>
            </a:extLst>
          </p:cNvPr>
          <p:cNvSpPr txBox="1"/>
          <p:nvPr userDrawn="1"/>
        </p:nvSpPr>
        <p:spPr>
          <a:xfrm>
            <a:off x="390618" y="566191"/>
            <a:ext cx="11191974" cy="430887"/>
          </a:xfrm>
          <a:prstGeom prst="rect">
            <a:avLst/>
          </a:prstGeom>
          <a:noFill/>
        </p:spPr>
        <p:txBody>
          <a:bodyPr wrap="square" lIns="0" tIns="0" rIns="0" bIns="0" rtlCol="0" anchor="ctr">
            <a:spAutoFit/>
          </a:bodyPr>
          <a:lstStyle/>
          <a:p>
            <a:r>
              <a:rPr lang="en-AU" sz="2800" b="1" baseline="0" dirty="0">
                <a:solidFill>
                  <a:schemeClr val="tx1"/>
                </a:solidFill>
                <a:latin typeface="+mj-lt"/>
                <a:cs typeface="JacobsChronos" panose="020B0604020202020204" pitchFamily="34" charset="0"/>
              </a:rPr>
              <a:t>Our Values</a:t>
            </a:r>
            <a:endParaRPr lang="en-AU" sz="2800" b="1" dirty="0">
              <a:solidFill>
                <a:schemeClr val="tx1"/>
              </a:solidFill>
              <a:latin typeface="+mj-lt"/>
              <a:cs typeface="JacobsChronos" panose="020B0604020202020204" pitchFamily="34" charset="0"/>
            </a:endParaRPr>
          </a:p>
        </p:txBody>
      </p:sp>
      <p:pic>
        <p:nvPicPr>
          <p:cNvPr id="6" name="Picture 5">
            <a:extLst>
              <a:ext uri="{FF2B5EF4-FFF2-40B4-BE49-F238E27FC236}">
                <a16:creationId xmlns:a16="http://schemas.microsoft.com/office/drawing/2014/main" id="{48D38E34-909D-464C-ACF0-55FB61DBD6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640" y="1178857"/>
            <a:ext cx="1920240" cy="5112952"/>
          </a:xfrm>
          <a:prstGeom prst="rect">
            <a:avLst/>
          </a:prstGeom>
        </p:spPr>
      </p:pic>
      <p:sp>
        <p:nvSpPr>
          <p:cNvPr id="7" name="Rectangle 6">
            <a:extLst>
              <a:ext uri="{FF2B5EF4-FFF2-40B4-BE49-F238E27FC236}">
                <a16:creationId xmlns:a16="http://schemas.microsoft.com/office/drawing/2014/main" id="{078699FC-4450-4410-BD3F-403C5BCB31AA}"/>
              </a:ext>
            </a:extLst>
          </p:cNvPr>
          <p:cNvSpPr/>
          <p:nvPr userDrawn="1"/>
        </p:nvSpPr>
        <p:spPr>
          <a:xfrm>
            <a:off x="0" y="1178857"/>
            <a:ext cx="619760" cy="511295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E3B49582-011F-49AC-97E2-A0EAE4144D44}"/>
              </a:ext>
            </a:extLst>
          </p:cNvPr>
          <p:cNvSpPr txBox="1"/>
          <p:nvPr userDrawn="1"/>
        </p:nvSpPr>
        <p:spPr>
          <a:xfrm>
            <a:off x="2885439" y="1381760"/>
            <a:ext cx="4545247" cy="2523768"/>
          </a:xfrm>
          <a:prstGeom prst="rect">
            <a:avLst/>
          </a:prstGeom>
          <a:noFill/>
        </p:spPr>
        <p:txBody>
          <a:bodyPr wrap="square" rtlCol="0">
            <a:spAutoFit/>
          </a:bodyPr>
          <a:lstStyle/>
          <a:p>
            <a:r>
              <a:rPr lang="en-AU" sz="2000" b="1" dirty="0">
                <a:solidFill>
                  <a:schemeClr val="tx1"/>
                </a:solidFill>
                <a:latin typeface="+mj-lt"/>
              </a:rPr>
              <a:t>To create a more connected, sustainable world.</a:t>
            </a:r>
          </a:p>
          <a:p>
            <a:endParaRPr lang="en-AU" sz="2000" b="1" dirty="0">
              <a:solidFill>
                <a:schemeClr val="tx1"/>
              </a:solidFill>
              <a:latin typeface="+mj-lt"/>
            </a:endParaRPr>
          </a:p>
          <a:p>
            <a:r>
              <a:rPr lang="en-AU" sz="2000" b="0" dirty="0">
                <a:solidFill>
                  <a:schemeClr val="tx1"/>
                </a:solidFill>
                <a:latin typeface="+mj-lt"/>
              </a:rPr>
              <a:t>We do things right.</a:t>
            </a:r>
          </a:p>
          <a:p>
            <a:r>
              <a:rPr lang="en-AU" sz="2000" b="0" dirty="0">
                <a:solidFill>
                  <a:schemeClr val="tx1"/>
                </a:solidFill>
                <a:latin typeface="+mj-lt"/>
              </a:rPr>
              <a:t>We challenge the accepted.</a:t>
            </a:r>
          </a:p>
          <a:p>
            <a:r>
              <a:rPr lang="en-US" sz="2000" b="0" dirty="0">
                <a:solidFill>
                  <a:schemeClr val="tx1"/>
                </a:solidFill>
                <a:latin typeface="+mj-lt"/>
              </a:rPr>
              <a:t>We aim higher.</a:t>
            </a:r>
          </a:p>
          <a:p>
            <a:r>
              <a:rPr lang="en-US" sz="2000" b="0" dirty="0">
                <a:solidFill>
                  <a:schemeClr val="tx1"/>
                </a:solidFill>
                <a:latin typeface="+mj-lt"/>
              </a:rPr>
              <a:t>We live inclusion.</a:t>
            </a:r>
          </a:p>
          <a:p>
            <a:endParaRPr lang="en-US" b="1" dirty="0">
              <a:solidFill>
                <a:schemeClr val="bg1"/>
              </a:solidFill>
              <a:latin typeface="+mj-lt"/>
            </a:endParaRPr>
          </a:p>
        </p:txBody>
      </p:sp>
      <p:sp>
        <p:nvSpPr>
          <p:cNvPr id="9" name="Rectangle 8">
            <a:extLst>
              <a:ext uri="{FF2B5EF4-FFF2-40B4-BE49-F238E27FC236}">
                <a16:creationId xmlns:a16="http://schemas.microsoft.com/office/drawing/2014/main" id="{AD835B10-B30B-4921-A87F-3E4264685D0F}"/>
              </a:ext>
            </a:extLst>
          </p:cNvPr>
          <p:cNvSpPr/>
          <p:nvPr userDrawn="1"/>
        </p:nvSpPr>
        <p:spPr>
          <a:xfrm>
            <a:off x="11582592" y="1178857"/>
            <a:ext cx="619760" cy="5112952"/>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F8D46606-CD93-47D5-B40A-FBCAC4871D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1908" y="1178858"/>
            <a:ext cx="3618709" cy="5112952"/>
          </a:xfrm>
          <a:prstGeom prst="rect">
            <a:avLst/>
          </a:prstGeom>
        </p:spPr>
      </p:pic>
    </p:spTree>
    <p:extLst>
      <p:ext uri="{BB962C8B-B14F-4D97-AF65-F5344CB8AC3E}">
        <p14:creationId xmlns:p14="http://schemas.microsoft.com/office/powerpoint/2010/main" val="2764517706"/>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8636A6-71CC-4108-ACDC-5A368F94A79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dirty="0"/>
          </a:p>
        </p:txBody>
      </p:sp>
      <p:pic>
        <p:nvPicPr>
          <p:cNvPr id="5" name="Picture 4">
            <a:extLst>
              <a:ext uri="{FF2B5EF4-FFF2-40B4-BE49-F238E27FC236}">
                <a16:creationId xmlns:a16="http://schemas.microsoft.com/office/drawing/2014/main" id="{332E1E51-717D-45FF-A8D1-1EC6875BCE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441" y="636650"/>
            <a:ext cx="10969943" cy="5584698"/>
          </a:xfrm>
          <a:prstGeom prst="rect">
            <a:avLst/>
          </a:prstGeom>
        </p:spPr>
      </p:pic>
    </p:spTree>
    <p:extLst>
      <p:ext uri="{BB962C8B-B14F-4D97-AF65-F5344CB8AC3E}">
        <p14:creationId xmlns:p14="http://schemas.microsoft.com/office/powerpoint/2010/main" val="19246558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Box 5">
            <a:extLst>
              <a:ext uri="{FF2B5EF4-FFF2-40B4-BE49-F238E27FC236}">
                <a16:creationId xmlns:a16="http://schemas.microsoft.com/office/drawing/2014/main" id="{4EFB9180-BE23-403B-8605-70E8AEF2B275}"/>
              </a:ext>
            </a:extLst>
          </p:cNvPr>
          <p:cNvSpPr txBox="1"/>
          <p:nvPr userDrawn="1"/>
        </p:nvSpPr>
        <p:spPr>
          <a:xfrm>
            <a:off x="310720" y="1295400"/>
            <a:ext cx="11398928" cy="4698923"/>
          </a:xfrm>
          <a:prstGeom prst="rect">
            <a:avLst/>
          </a:prstGeom>
          <a:noFill/>
        </p:spPr>
        <p:txBody>
          <a:bodyPr wrap="square" lIns="0" tIns="0" rIns="0" bIns="0" rtlCol="0">
            <a:noAutofit/>
          </a:bodyPr>
          <a:lstStyle/>
          <a:p>
            <a:pPr lvl="0" indent="0">
              <a:lnSpc>
                <a:spcPct val="90000"/>
              </a:lnSpc>
              <a:spcBef>
                <a:spcPts val="1800"/>
              </a:spcBef>
              <a:spcAft>
                <a:spcPts val="0"/>
              </a:spcAft>
            </a:pPr>
            <a:r>
              <a:rPr lang="en-AU" sz="1800" b="1" dirty="0">
                <a:solidFill>
                  <a:schemeClr val="tx1"/>
                </a:solidFill>
                <a:latin typeface="+mj-lt"/>
                <a:cs typeface="JacobsChronos" panose="020B0604020202020204" pitchFamily="34" charset="0"/>
              </a:rPr>
              <a:t>Important</a:t>
            </a:r>
          </a:p>
          <a:p>
            <a:pPr lvl="0" indent="0">
              <a:lnSpc>
                <a:spcPct val="90000"/>
              </a:lnSpc>
              <a:spcBef>
                <a:spcPts val="1800"/>
              </a:spcBef>
              <a:spcAft>
                <a:spcPts val="0"/>
              </a:spcAft>
            </a:pPr>
            <a:r>
              <a:rPr lang="en-AU" sz="1800" dirty="0">
                <a:solidFill>
                  <a:schemeClr val="tx1"/>
                </a:solidFill>
                <a:latin typeface="+mj-lt"/>
                <a:cs typeface="JacobsChronos" panose="020B0604020202020204" pitchFamily="34" charset="0"/>
              </a:rPr>
              <a:t>The material in this presentation has been prepared by Jacobs</a:t>
            </a:r>
            <a:r>
              <a:rPr lang="en-AU" sz="1800" baseline="30000" dirty="0">
                <a:solidFill>
                  <a:schemeClr val="tx1"/>
                </a:solidFill>
                <a:latin typeface="+mj-lt"/>
                <a:cs typeface="JacobsChronos" panose="020B0604020202020204" pitchFamily="34" charset="0"/>
              </a:rPr>
              <a:t>®</a:t>
            </a:r>
            <a:r>
              <a:rPr lang="en-AU" sz="1800" dirty="0">
                <a:solidFill>
                  <a:schemeClr val="tx1"/>
                </a:solidFill>
                <a:latin typeface="+mj-lt"/>
                <a:cs typeface="JacobsChronos" panose="020B0604020202020204" pitchFamily="34" charset="0"/>
              </a:rPr>
              <a:t>.</a:t>
            </a:r>
          </a:p>
          <a:p>
            <a:pPr lvl="0" indent="0">
              <a:lnSpc>
                <a:spcPct val="90000"/>
              </a:lnSpc>
              <a:spcBef>
                <a:spcPts val="1800"/>
              </a:spcBef>
              <a:spcAft>
                <a:spcPts val="0"/>
              </a:spcAft>
            </a:pPr>
            <a:r>
              <a:rPr lang="en-US" sz="1800" kern="1200" dirty="0">
                <a:solidFill>
                  <a:schemeClr val="tx1"/>
                </a:solidFill>
                <a:effectLst/>
                <a:latin typeface="+mn-lt"/>
                <a:ea typeface="+mn-ea"/>
                <a:cs typeface="+mn-cs"/>
              </a:rPr>
              <a:t>©2020 Jacobs Engineering Group Inc. All rights reserved. This presentation is protected by U.S. and International copyright laws.  Reproduction and redistribution without written permission is prohibited.  Jacobs, the Jacobs logo, and all other Jacobs trademarks are the property of Jacobs Engineering Group Inc. </a:t>
            </a:r>
          </a:p>
          <a:p>
            <a:pPr lvl="0" indent="0">
              <a:lnSpc>
                <a:spcPct val="90000"/>
              </a:lnSpc>
              <a:spcBef>
                <a:spcPts val="1800"/>
              </a:spcBef>
              <a:spcAft>
                <a:spcPts val="0"/>
              </a:spcAft>
            </a:pPr>
            <a:r>
              <a:rPr lang="en-AU" sz="1800" dirty="0">
                <a:solidFill>
                  <a:schemeClr val="tx1"/>
                </a:solidFill>
                <a:latin typeface="+mj-lt"/>
                <a:cs typeface="JacobsChronos" panose="020B0604020202020204" pitchFamily="34" charset="0"/>
              </a:rPr>
              <a:t>Jacobs is a trademark of </a:t>
            </a:r>
            <a:r>
              <a:rPr lang="en-US" sz="1800" kern="1200" dirty="0">
                <a:solidFill>
                  <a:schemeClr val="tx1"/>
                </a:solidFill>
                <a:effectLst/>
                <a:latin typeface="+mn-lt"/>
                <a:ea typeface="+mn-ea"/>
                <a:cs typeface="+mn-cs"/>
              </a:rPr>
              <a:t>Jacobs Engineering Group </a:t>
            </a:r>
            <a:r>
              <a:rPr lang="en-AU" sz="1800" dirty="0">
                <a:solidFill>
                  <a:schemeClr val="tx1"/>
                </a:solidFill>
                <a:latin typeface="+mj-lt"/>
                <a:cs typeface="JacobsChronos" panose="020B0604020202020204" pitchFamily="34" charset="0"/>
              </a:rPr>
              <a:t>Inc. </a:t>
            </a:r>
          </a:p>
          <a:p>
            <a:pPr marL="0" lvl="0" indent="0">
              <a:lnSpc>
                <a:spcPct val="90000"/>
              </a:lnSpc>
              <a:spcBef>
                <a:spcPts val="1800"/>
              </a:spcBef>
              <a:spcAft>
                <a:spcPts val="0"/>
              </a:spcAft>
              <a:buFont typeface="Jacobs Chronos Light" panose="010B0403030503030204" pitchFamily="34" charset="0"/>
              <a:buNone/>
            </a:pPr>
            <a:r>
              <a:rPr lang="en-AU" sz="1800" dirty="0">
                <a:solidFill>
                  <a:schemeClr val="tx1"/>
                </a:solidFill>
                <a:latin typeface="+mj-lt"/>
                <a:cs typeface="JacobsChronos" panose="020B0604020202020204" pitchFamily="34" charset="0"/>
              </a:rPr>
              <a:t> </a:t>
            </a:r>
          </a:p>
        </p:txBody>
      </p:sp>
      <p:sp>
        <p:nvSpPr>
          <p:cNvPr id="7" name="TextBox 6">
            <a:extLst>
              <a:ext uri="{FF2B5EF4-FFF2-40B4-BE49-F238E27FC236}">
                <a16:creationId xmlns:a16="http://schemas.microsoft.com/office/drawing/2014/main" id="{172CAE2E-F228-418B-907C-70E671CBC11C}"/>
              </a:ext>
            </a:extLst>
          </p:cNvPr>
          <p:cNvSpPr txBox="1"/>
          <p:nvPr userDrawn="1"/>
        </p:nvSpPr>
        <p:spPr>
          <a:xfrm>
            <a:off x="310720" y="566191"/>
            <a:ext cx="11271872" cy="430887"/>
          </a:xfrm>
          <a:prstGeom prst="rect">
            <a:avLst/>
          </a:prstGeom>
          <a:noFill/>
        </p:spPr>
        <p:txBody>
          <a:bodyPr wrap="square" lIns="0" tIns="0" rIns="0" bIns="0" rtlCol="0" anchor="ctr">
            <a:spAutoFit/>
          </a:bodyPr>
          <a:lstStyle/>
          <a:p>
            <a:r>
              <a:rPr lang="en-AU" sz="2800" b="1" baseline="0" dirty="0">
                <a:solidFill>
                  <a:schemeClr val="tx1"/>
                </a:solidFill>
                <a:latin typeface="+mj-lt"/>
                <a:cs typeface="JacobsChronos" panose="020B0604020202020204" pitchFamily="34" charset="0"/>
              </a:rPr>
              <a:t>Copyright Notice</a:t>
            </a:r>
            <a:endParaRPr lang="en-AU" sz="2800" b="1" dirty="0">
              <a:solidFill>
                <a:schemeClr val="tx1"/>
              </a:solidFill>
              <a:latin typeface="+mj-lt"/>
              <a:cs typeface="JacobsChronos" panose="020B0604020202020204" pitchFamily="34" charset="0"/>
            </a:endParaRPr>
          </a:p>
        </p:txBody>
      </p:sp>
      <p:sp>
        <p:nvSpPr>
          <p:cNvPr id="9" name="Footer Placeholder 3">
            <a:extLst>
              <a:ext uri="{FF2B5EF4-FFF2-40B4-BE49-F238E27FC236}">
                <a16:creationId xmlns:a16="http://schemas.microsoft.com/office/drawing/2014/main" id="{014F7DA7-F1D6-438D-97DE-17A0E565B3D4}"/>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Tree>
    <p:extLst>
      <p:ext uri="{BB962C8B-B14F-4D97-AF65-F5344CB8AC3E}">
        <p14:creationId xmlns:p14="http://schemas.microsoft.com/office/powerpoint/2010/main" val="8975471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EA1390-B455-464E-B05F-A9C4A5A7247F}"/>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F54BC349-E9B7-43A9-869C-F215935916BD}"/>
              </a:ext>
            </a:extLst>
          </p:cNvPr>
          <p:cNvSpPr txBox="1"/>
          <p:nvPr userDrawn="1"/>
        </p:nvSpPr>
        <p:spPr>
          <a:xfrm>
            <a:off x="310720" y="1295400"/>
            <a:ext cx="11398927" cy="4698923"/>
          </a:xfrm>
          <a:prstGeom prst="rect">
            <a:avLst/>
          </a:prstGeom>
          <a:noFill/>
        </p:spPr>
        <p:txBody>
          <a:bodyPr wrap="square" lIns="0" tIns="0" rIns="0" bIns="0" rtlCol="0">
            <a:noAutofit/>
          </a:bodyPr>
          <a:lstStyle/>
          <a:p>
            <a:pPr lvl="0">
              <a:lnSpc>
                <a:spcPct val="90000"/>
              </a:lnSpc>
              <a:spcBef>
                <a:spcPts val="1800"/>
              </a:spcBef>
              <a:spcAft>
                <a:spcPts val="0"/>
              </a:spcAft>
            </a:pPr>
            <a:r>
              <a:rPr lang="en-US" sz="1800" b="1" dirty="0">
                <a:solidFill>
                  <a:schemeClr val="tx1"/>
                </a:solidFill>
                <a:latin typeface="+mj-lt"/>
                <a:cs typeface="JacobsChronos" panose="020B0604020202020204" pitchFamily="34" charset="0"/>
              </a:rPr>
              <a:t>Important</a:t>
            </a:r>
          </a:p>
          <a:p>
            <a:pPr lvl="0" indent="0">
              <a:lnSpc>
                <a:spcPct val="90000"/>
              </a:lnSpc>
              <a:spcBef>
                <a:spcPts val="1800"/>
              </a:spcBef>
              <a:spcAft>
                <a:spcPts val="0"/>
              </a:spcAft>
            </a:pPr>
            <a:r>
              <a:rPr lang="en-AU" sz="1800" kern="1200" dirty="0">
                <a:solidFill>
                  <a:schemeClr val="tx1"/>
                </a:solidFill>
                <a:latin typeface="+mn-lt"/>
                <a:ea typeface="+mn-ea"/>
                <a:cs typeface="JacobsChronos" panose="020B0604020202020204" pitchFamily="34" charset="0"/>
              </a:rPr>
              <a:t>The material in this presentation has been prepared by Jacobs</a:t>
            </a:r>
            <a:r>
              <a:rPr lang="en-AU" sz="1800" kern="1200" baseline="30000" dirty="0">
                <a:solidFill>
                  <a:schemeClr val="tx1"/>
                </a:solidFill>
                <a:latin typeface="+mn-lt"/>
                <a:ea typeface="+mn-ea"/>
                <a:cs typeface="JacobsChronos" panose="020B0604020202020204" pitchFamily="34" charset="0"/>
              </a:rPr>
              <a:t>®</a:t>
            </a:r>
            <a:r>
              <a:rPr lang="en-AU" sz="1800" kern="1200" dirty="0">
                <a:solidFill>
                  <a:schemeClr val="tx1"/>
                </a:solidFill>
                <a:latin typeface="+mn-lt"/>
                <a:ea typeface="+mn-ea"/>
                <a:cs typeface="JacobsChronos" panose="020B0604020202020204" pitchFamily="34" charset="0"/>
              </a:rPr>
              <a:t>.</a:t>
            </a:r>
          </a:p>
          <a:p>
            <a:pPr lvl="0" indent="0">
              <a:lnSpc>
                <a:spcPct val="90000"/>
              </a:lnSpc>
              <a:spcBef>
                <a:spcPts val="1800"/>
              </a:spcBef>
              <a:spcAft>
                <a:spcPts val="0"/>
              </a:spcAft>
            </a:pPr>
            <a:r>
              <a:rPr lang="en-US" sz="1800" kern="1200" dirty="0">
                <a:solidFill>
                  <a:schemeClr val="tx1"/>
                </a:solidFill>
                <a:effectLst/>
                <a:latin typeface="+mn-lt"/>
                <a:ea typeface="+mn-ea"/>
                <a:cs typeface="+mn-cs"/>
              </a:rPr>
              <a:t>©2020 Jacobs Engineering Group Inc. All rights reserved. This presentation is protected by U.S. and International copyright laws.  Reproduction and redistribution without written permission is prohibited.  Jacobs, the Jacobs logo, and all other Jacobs trademarks are the property of Jacobs Engineering Group Inc. </a:t>
            </a:r>
          </a:p>
          <a:p>
            <a:pPr lvl="0" indent="0">
              <a:lnSpc>
                <a:spcPct val="90000"/>
              </a:lnSpc>
              <a:spcBef>
                <a:spcPts val="1800"/>
              </a:spcBef>
              <a:spcAft>
                <a:spcPts val="0"/>
              </a:spcAft>
            </a:pPr>
            <a:r>
              <a:rPr lang="en-AU" sz="1800" kern="1200" dirty="0">
                <a:solidFill>
                  <a:schemeClr val="tx1"/>
                </a:solidFill>
                <a:latin typeface="+mn-lt"/>
                <a:ea typeface="+mn-ea"/>
                <a:cs typeface="JacobsChronos" panose="020B0604020202020204" pitchFamily="34" charset="0"/>
              </a:rPr>
              <a:t>Jacobs is a trademark of Jacobs Engineering Group Inc. </a:t>
            </a:r>
          </a:p>
          <a:p>
            <a:pPr marL="0" lvl="0" indent="0">
              <a:lnSpc>
                <a:spcPct val="90000"/>
              </a:lnSpc>
              <a:spcBef>
                <a:spcPts val="1800"/>
              </a:spcBef>
              <a:spcAft>
                <a:spcPts val="0"/>
              </a:spcAft>
              <a:buFont typeface="Jacobs Chronos Light" panose="010B0403030503030204" pitchFamily="34" charset="0"/>
              <a:buNone/>
            </a:pPr>
            <a:r>
              <a:rPr lang="en-AU" sz="1800" kern="1200" dirty="0">
                <a:solidFill>
                  <a:schemeClr val="tx1"/>
                </a:solidFill>
                <a:latin typeface="+mn-lt"/>
                <a:ea typeface="+mn-ea"/>
                <a:cs typeface="JacobsChronos" panose="020B0604020202020204" pitchFamily="34" charset="0"/>
              </a:rPr>
              <a:t> </a:t>
            </a:r>
          </a:p>
        </p:txBody>
      </p:sp>
      <p:sp>
        <p:nvSpPr>
          <p:cNvPr id="6" name="TextBox 5">
            <a:extLst>
              <a:ext uri="{FF2B5EF4-FFF2-40B4-BE49-F238E27FC236}">
                <a16:creationId xmlns:a16="http://schemas.microsoft.com/office/drawing/2014/main" id="{BC7C20BF-C454-4149-A416-6BA7A4AD1EE7}"/>
              </a:ext>
            </a:extLst>
          </p:cNvPr>
          <p:cNvSpPr txBox="1"/>
          <p:nvPr userDrawn="1"/>
        </p:nvSpPr>
        <p:spPr>
          <a:xfrm>
            <a:off x="310720" y="566191"/>
            <a:ext cx="11271871" cy="430887"/>
          </a:xfrm>
          <a:prstGeom prst="rect">
            <a:avLst/>
          </a:prstGeom>
          <a:noFill/>
        </p:spPr>
        <p:txBody>
          <a:bodyPr wrap="square" lIns="0" tIns="0" rIns="0" bIns="0" rtlCol="0" anchor="ctr">
            <a:spAutoFit/>
          </a:bodyPr>
          <a:lstStyle/>
          <a:p>
            <a:r>
              <a:rPr lang="en-AU" sz="2800" b="1" baseline="0" dirty="0">
                <a:solidFill>
                  <a:schemeClr val="tx1"/>
                </a:solidFill>
                <a:latin typeface="+mj-lt"/>
                <a:cs typeface="JacobsChronos" panose="020B0604020202020204" pitchFamily="34" charset="0"/>
              </a:rPr>
              <a:t>Copyright Notice</a:t>
            </a:r>
            <a:endParaRPr lang="en-AU" sz="2800" b="1" dirty="0">
              <a:solidFill>
                <a:schemeClr val="tx1"/>
              </a:solidFill>
              <a:latin typeface="+mj-lt"/>
              <a:cs typeface="JacobsChronos" panose="020B0604020202020204" pitchFamily="34" charset="0"/>
            </a:endParaRPr>
          </a:p>
        </p:txBody>
      </p:sp>
      <p:sp>
        <p:nvSpPr>
          <p:cNvPr id="9" name="Footer Placeholder 3">
            <a:extLst>
              <a:ext uri="{FF2B5EF4-FFF2-40B4-BE49-F238E27FC236}">
                <a16:creationId xmlns:a16="http://schemas.microsoft.com/office/drawing/2014/main" id="{36DFFAEF-D71C-4488-A77D-ADA5E3D45450}"/>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Tree>
    <p:extLst>
      <p:ext uri="{BB962C8B-B14F-4D97-AF65-F5344CB8AC3E}">
        <p14:creationId xmlns:p14="http://schemas.microsoft.com/office/powerpoint/2010/main" val="3047755999"/>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2D58CE-3569-4A31-8F35-C1117D97B021}"/>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5C91307B-8EB1-469A-B7D2-B5DFB3774BB9}"/>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773015B5-9BC6-488B-8F2B-CA18275E9F96}"/>
              </a:ext>
            </a:extLst>
          </p:cNvPr>
          <p:cNvSpPr txBox="1"/>
          <p:nvPr userDrawn="1"/>
        </p:nvSpPr>
        <p:spPr>
          <a:xfrm>
            <a:off x="310720" y="1295400"/>
            <a:ext cx="11254875" cy="3794606"/>
          </a:xfrm>
          <a:prstGeom prst="rect">
            <a:avLst/>
          </a:prstGeom>
          <a:noFill/>
        </p:spPr>
        <p:txBody>
          <a:bodyPr wrap="square" lIns="0" tIns="0" rIns="0" bIns="0" rtlCol="0">
            <a:noAutofit/>
          </a:bodyPr>
          <a:lstStyle/>
          <a:p>
            <a:pPr lvl="0">
              <a:spcAft>
                <a:spcPts val="600"/>
              </a:spcAft>
            </a:pPr>
            <a:r>
              <a:rPr lang="en-US" sz="1800" kern="1200" dirty="0">
                <a:solidFill>
                  <a:schemeClr val="tx1"/>
                </a:solidFill>
                <a:effectLst/>
                <a:latin typeface="+mn-lt"/>
                <a:ea typeface="+mn-ea"/>
                <a:cs typeface="+mn-cs"/>
              </a:rPr>
              <a:t>Statements made in this presentation that are not based on historical fact are forward-looking statements. Although such statements are based on management's current estimates and expectations, and currently available competitive, financial, and economic data, forward-looking statements are inherently uncertain, and you should not place undue reliance on such statements as actual results may differ materially. We caution the reader that there are a variety of risks, uncertainties and other factors that could cause actual results to differ materially from what is contained, projected or implied by our forward-looking statements. For a description of some additional factors that may occur that could cause actual results to differ from our forward-looking statements, see our most recent Annual Report on Form 10-K, and in particular the discussions contained under Item 1 - Business; Item 1A - Risk Factors; Item 3 - Legal Proceedings; and Item 7 - Management's Discussion and Analysis of Financial Condition and Results of Operations, as well as the Company’s other filings with the Securities and Exchange Commission. The Company is not under any duty to update any of the forward-looking statements after the date of this presentation to conform to actual results, except as required by applicable law.</a:t>
            </a:r>
            <a:endParaRPr lang="en-AU" sz="1800" kern="1200" dirty="0">
              <a:solidFill>
                <a:schemeClr val="tx1"/>
              </a:solidFill>
              <a:effectLst/>
              <a:latin typeface="+mn-lt"/>
              <a:ea typeface="+mn-ea"/>
              <a:cs typeface="JacobsChronos" panose="020B0604020202020204" pitchFamily="34" charset="0"/>
            </a:endParaRPr>
          </a:p>
        </p:txBody>
      </p:sp>
      <p:sp>
        <p:nvSpPr>
          <p:cNvPr id="6" name="TextBox 5">
            <a:extLst>
              <a:ext uri="{FF2B5EF4-FFF2-40B4-BE49-F238E27FC236}">
                <a16:creationId xmlns:a16="http://schemas.microsoft.com/office/drawing/2014/main" id="{DE573007-CD7F-415E-AE98-19BB33CFAB44}"/>
              </a:ext>
            </a:extLst>
          </p:cNvPr>
          <p:cNvSpPr txBox="1"/>
          <p:nvPr userDrawn="1"/>
        </p:nvSpPr>
        <p:spPr>
          <a:xfrm>
            <a:off x="310721" y="523987"/>
            <a:ext cx="11282452" cy="430887"/>
          </a:xfrm>
          <a:prstGeom prst="rect">
            <a:avLst/>
          </a:prstGeom>
          <a:noFill/>
        </p:spPr>
        <p:txBody>
          <a:bodyPr wrap="square" lIns="0" tIns="0" rIns="0" bIns="0" rtlCol="0" anchor="ctr">
            <a:spAutoFit/>
          </a:bodyPr>
          <a:lstStyle/>
          <a:p>
            <a:r>
              <a:rPr lang="en-AU" sz="2800" b="1" baseline="0" dirty="0">
                <a:solidFill>
                  <a:schemeClr val="tx2"/>
                </a:solidFill>
                <a:latin typeface="+mj-lt"/>
                <a:cs typeface="JacobsChronos" panose="020B0604020202020204" pitchFamily="34" charset="0"/>
              </a:rPr>
              <a:t>Forward-Looking Statement Disclaimer</a:t>
            </a:r>
            <a:endParaRPr lang="en-AU" sz="2800" b="1" dirty="0">
              <a:solidFill>
                <a:schemeClr val="tx2"/>
              </a:solidFill>
              <a:latin typeface="+mj-lt"/>
              <a:cs typeface="JacobsChronos" panose="020B0604020202020204" pitchFamily="34" charset="0"/>
            </a:endParaRPr>
          </a:p>
        </p:txBody>
      </p:sp>
    </p:spTree>
    <p:extLst>
      <p:ext uri="{BB962C8B-B14F-4D97-AF65-F5344CB8AC3E}">
        <p14:creationId xmlns:p14="http://schemas.microsoft.com/office/powerpoint/2010/main" val="39566964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7" name="TextBox 6">
            <a:extLst>
              <a:ext uri="{FF2B5EF4-FFF2-40B4-BE49-F238E27FC236}">
                <a16:creationId xmlns:a16="http://schemas.microsoft.com/office/drawing/2014/main" id="{172CAE2E-F228-418B-907C-70E671CBC11C}"/>
              </a:ext>
            </a:extLst>
          </p:cNvPr>
          <p:cNvSpPr txBox="1"/>
          <p:nvPr userDrawn="1"/>
        </p:nvSpPr>
        <p:spPr>
          <a:xfrm>
            <a:off x="310720" y="566191"/>
            <a:ext cx="11271872" cy="430887"/>
          </a:xfrm>
          <a:prstGeom prst="rect">
            <a:avLst/>
          </a:prstGeom>
          <a:noFill/>
        </p:spPr>
        <p:txBody>
          <a:bodyPr wrap="square" lIns="0" tIns="0" rIns="0" bIns="0" rtlCol="0" anchor="ctr">
            <a:spAutoFit/>
          </a:bodyPr>
          <a:lstStyle/>
          <a:p>
            <a:r>
              <a:rPr lang="en-AU" sz="2800" b="1" baseline="0" dirty="0">
                <a:solidFill>
                  <a:schemeClr val="tx1"/>
                </a:solidFill>
                <a:latin typeface="+mj-lt"/>
                <a:cs typeface="JacobsChronos" panose="020B0604020202020204" pitchFamily="34" charset="0"/>
              </a:rPr>
              <a:t>Jacobs Color Palette</a:t>
            </a:r>
            <a:endParaRPr lang="en-AU" sz="2800" b="1" dirty="0">
              <a:solidFill>
                <a:schemeClr val="tx1"/>
              </a:solidFill>
              <a:latin typeface="+mj-lt"/>
              <a:cs typeface="JacobsChronos" panose="020B0604020202020204" pitchFamily="34" charset="0"/>
            </a:endParaRPr>
          </a:p>
        </p:txBody>
      </p:sp>
      <p:sp>
        <p:nvSpPr>
          <p:cNvPr id="9" name="Footer Placeholder 3">
            <a:extLst>
              <a:ext uri="{FF2B5EF4-FFF2-40B4-BE49-F238E27FC236}">
                <a16:creationId xmlns:a16="http://schemas.microsoft.com/office/drawing/2014/main" id="{014F7DA7-F1D6-438D-97DE-17A0E565B3D4}"/>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grpSp>
        <p:nvGrpSpPr>
          <p:cNvPr id="8" name="Group 7">
            <a:extLst>
              <a:ext uri="{FF2B5EF4-FFF2-40B4-BE49-F238E27FC236}">
                <a16:creationId xmlns:a16="http://schemas.microsoft.com/office/drawing/2014/main" id="{029B803D-4B95-4FF6-A8D4-40725647875A}"/>
              </a:ext>
            </a:extLst>
          </p:cNvPr>
          <p:cNvGrpSpPr/>
          <p:nvPr userDrawn="1"/>
        </p:nvGrpSpPr>
        <p:grpSpPr>
          <a:xfrm>
            <a:off x="242835" y="1514011"/>
            <a:ext cx="7843161" cy="4281002"/>
            <a:chOff x="223816" y="1429204"/>
            <a:chExt cx="8249624" cy="4376226"/>
          </a:xfrm>
        </p:grpSpPr>
        <p:grpSp>
          <p:nvGrpSpPr>
            <p:cNvPr id="10" name="Group 9">
              <a:extLst>
                <a:ext uri="{FF2B5EF4-FFF2-40B4-BE49-F238E27FC236}">
                  <a16:creationId xmlns:a16="http://schemas.microsoft.com/office/drawing/2014/main" id="{B8BCAB89-047B-4A8F-BD96-FC606DD85110}"/>
                </a:ext>
              </a:extLst>
            </p:cNvPr>
            <p:cNvGrpSpPr/>
            <p:nvPr userDrawn="1"/>
          </p:nvGrpSpPr>
          <p:grpSpPr>
            <a:xfrm>
              <a:off x="233979" y="1429204"/>
              <a:ext cx="8229301" cy="877450"/>
              <a:chOff x="233979" y="1455132"/>
              <a:chExt cx="8229301" cy="877450"/>
            </a:xfrm>
          </p:grpSpPr>
          <p:sp>
            <p:nvSpPr>
              <p:cNvPr id="39" name="TextBox 38">
                <a:extLst>
                  <a:ext uri="{FF2B5EF4-FFF2-40B4-BE49-F238E27FC236}">
                    <a16:creationId xmlns:a16="http://schemas.microsoft.com/office/drawing/2014/main" id="{91CE0B9D-C60A-4291-8D01-9E70BE729865}"/>
                  </a:ext>
                </a:extLst>
              </p:cNvPr>
              <p:cNvSpPr txBox="1"/>
              <p:nvPr/>
            </p:nvSpPr>
            <p:spPr>
              <a:xfrm>
                <a:off x="233979" y="1455132"/>
                <a:ext cx="7928385" cy="369332"/>
              </a:xfrm>
              <a:prstGeom prst="rect">
                <a:avLst/>
              </a:prstGeom>
              <a:noFill/>
            </p:spPr>
            <p:txBody>
              <a:bodyPr wrap="square" rtlCol="0">
                <a:spAutoFit/>
              </a:bodyPr>
              <a:lstStyle/>
              <a:p>
                <a:r>
                  <a:rPr lang="en-AU" sz="1800" dirty="0">
                    <a:latin typeface="+mj-lt"/>
                  </a:rPr>
                  <a:t>Blues</a:t>
                </a:r>
              </a:p>
            </p:txBody>
          </p:sp>
          <p:grpSp>
            <p:nvGrpSpPr>
              <p:cNvPr id="40" name="Group 39">
                <a:extLst>
                  <a:ext uri="{FF2B5EF4-FFF2-40B4-BE49-F238E27FC236}">
                    <a16:creationId xmlns:a16="http://schemas.microsoft.com/office/drawing/2014/main" id="{60C3A677-EFB3-40F2-A8FD-70442BFA9DCC}"/>
                  </a:ext>
                </a:extLst>
              </p:cNvPr>
              <p:cNvGrpSpPr/>
              <p:nvPr/>
            </p:nvGrpSpPr>
            <p:grpSpPr>
              <a:xfrm>
                <a:off x="320040" y="1783939"/>
                <a:ext cx="8143240" cy="548643"/>
                <a:chOff x="320040" y="1783939"/>
                <a:chExt cx="7842324" cy="548643"/>
              </a:xfrm>
            </p:grpSpPr>
            <p:sp>
              <p:nvSpPr>
                <p:cNvPr id="41" name="Rectangle 40">
                  <a:extLst>
                    <a:ext uri="{FF2B5EF4-FFF2-40B4-BE49-F238E27FC236}">
                      <a16:creationId xmlns:a16="http://schemas.microsoft.com/office/drawing/2014/main" id="{4D78ADDA-BF44-4F1E-BDA5-ABA4634DC03B}"/>
                    </a:ext>
                  </a:extLst>
                </p:cNvPr>
                <p:cNvSpPr/>
                <p:nvPr/>
              </p:nvSpPr>
              <p:spPr>
                <a:xfrm>
                  <a:off x="320040" y="1783941"/>
                  <a:ext cx="1960581" cy="5486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35 30 220</a:t>
                  </a:r>
                </a:p>
              </p:txBody>
            </p:sp>
            <p:sp>
              <p:nvSpPr>
                <p:cNvPr id="42" name="Rectangle 41">
                  <a:extLst>
                    <a:ext uri="{FF2B5EF4-FFF2-40B4-BE49-F238E27FC236}">
                      <a16:creationId xmlns:a16="http://schemas.microsoft.com/office/drawing/2014/main" id="{F6F40ADE-FC0A-400E-A28F-06D0A444F8BD}"/>
                    </a:ext>
                  </a:extLst>
                </p:cNvPr>
                <p:cNvSpPr/>
                <p:nvPr/>
              </p:nvSpPr>
              <p:spPr>
                <a:xfrm>
                  <a:off x="2280621" y="1783941"/>
                  <a:ext cx="1960581" cy="54864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10 125 255</a:t>
                  </a:r>
                </a:p>
              </p:txBody>
            </p:sp>
            <p:sp>
              <p:nvSpPr>
                <p:cNvPr id="43" name="Rectangle 42">
                  <a:extLst>
                    <a:ext uri="{FF2B5EF4-FFF2-40B4-BE49-F238E27FC236}">
                      <a16:creationId xmlns:a16="http://schemas.microsoft.com/office/drawing/2014/main" id="{72CB4F02-0608-43AA-8039-3EAE417781D2}"/>
                    </a:ext>
                  </a:extLst>
                </p:cNvPr>
                <p:cNvSpPr/>
                <p:nvPr/>
              </p:nvSpPr>
              <p:spPr>
                <a:xfrm>
                  <a:off x="4241202" y="1783940"/>
                  <a:ext cx="1960581" cy="548641"/>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90 230 255</a:t>
                  </a:r>
                </a:p>
              </p:txBody>
            </p:sp>
            <p:sp>
              <p:nvSpPr>
                <p:cNvPr id="44" name="Rectangle 43">
                  <a:extLst>
                    <a:ext uri="{FF2B5EF4-FFF2-40B4-BE49-F238E27FC236}">
                      <a16:creationId xmlns:a16="http://schemas.microsoft.com/office/drawing/2014/main" id="{E52FC9C9-85EB-4136-A917-A02D140AFA1A}"/>
                    </a:ext>
                  </a:extLst>
                </p:cNvPr>
                <p:cNvSpPr/>
                <p:nvPr/>
              </p:nvSpPr>
              <p:spPr>
                <a:xfrm>
                  <a:off x="6201783" y="1783939"/>
                  <a:ext cx="1960581" cy="548641"/>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0 30 85</a:t>
                  </a:r>
                </a:p>
              </p:txBody>
            </p:sp>
          </p:grpSp>
        </p:grpSp>
        <p:grpSp>
          <p:nvGrpSpPr>
            <p:cNvPr id="11" name="Group 10">
              <a:extLst>
                <a:ext uri="{FF2B5EF4-FFF2-40B4-BE49-F238E27FC236}">
                  <a16:creationId xmlns:a16="http://schemas.microsoft.com/office/drawing/2014/main" id="{A9CFA9E5-B02F-42FA-A897-9F40115BCF29}"/>
                </a:ext>
              </a:extLst>
            </p:cNvPr>
            <p:cNvGrpSpPr/>
            <p:nvPr userDrawn="1"/>
          </p:nvGrpSpPr>
          <p:grpSpPr>
            <a:xfrm>
              <a:off x="223818" y="2284396"/>
              <a:ext cx="8239462" cy="868286"/>
              <a:chOff x="223818" y="2470136"/>
              <a:chExt cx="8239462" cy="868286"/>
            </a:xfrm>
          </p:grpSpPr>
          <p:sp>
            <p:nvSpPr>
              <p:cNvPr id="33" name="TextBox 32">
                <a:extLst>
                  <a:ext uri="{FF2B5EF4-FFF2-40B4-BE49-F238E27FC236}">
                    <a16:creationId xmlns:a16="http://schemas.microsoft.com/office/drawing/2014/main" id="{7E850313-1CB4-4DE9-9898-CAC4F4C3683A}"/>
                  </a:ext>
                </a:extLst>
              </p:cNvPr>
              <p:cNvSpPr txBox="1"/>
              <p:nvPr/>
            </p:nvSpPr>
            <p:spPr>
              <a:xfrm>
                <a:off x="223818" y="2470136"/>
                <a:ext cx="7928385" cy="369332"/>
              </a:xfrm>
              <a:prstGeom prst="rect">
                <a:avLst/>
              </a:prstGeom>
              <a:noFill/>
            </p:spPr>
            <p:txBody>
              <a:bodyPr wrap="square" rtlCol="0">
                <a:spAutoFit/>
              </a:bodyPr>
              <a:lstStyle/>
              <a:p>
                <a:r>
                  <a:rPr lang="en-AU" sz="1800" dirty="0">
                    <a:latin typeface="+mj-lt"/>
                  </a:rPr>
                  <a:t>Purples</a:t>
                </a:r>
              </a:p>
            </p:txBody>
          </p:sp>
          <p:grpSp>
            <p:nvGrpSpPr>
              <p:cNvPr id="34" name="Group 33">
                <a:extLst>
                  <a:ext uri="{FF2B5EF4-FFF2-40B4-BE49-F238E27FC236}">
                    <a16:creationId xmlns:a16="http://schemas.microsoft.com/office/drawing/2014/main" id="{70CBD760-D745-4DD2-B058-260F953E1B58}"/>
                  </a:ext>
                </a:extLst>
              </p:cNvPr>
              <p:cNvGrpSpPr/>
              <p:nvPr/>
            </p:nvGrpSpPr>
            <p:grpSpPr>
              <a:xfrm>
                <a:off x="309880" y="2789779"/>
                <a:ext cx="8153400" cy="548643"/>
                <a:chOff x="320040" y="1783939"/>
                <a:chExt cx="7842324" cy="548643"/>
              </a:xfrm>
            </p:grpSpPr>
            <p:sp>
              <p:nvSpPr>
                <p:cNvPr id="35" name="Rectangle 34">
                  <a:extLst>
                    <a:ext uri="{FF2B5EF4-FFF2-40B4-BE49-F238E27FC236}">
                      <a16:creationId xmlns:a16="http://schemas.microsoft.com/office/drawing/2014/main" id="{7AAA81A9-053A-47E0-8A04-7E487566DA98}"/>
                    </a:ext>
                  </a:extLst>
                </p:cNvPr>
                <p:cNvSpPr/>
                <p:nvPr/>
              </p:nvSpPr>
              <p:spPr>
                <a:xfrm>
                  <a:off x="320040" y="1783941"/>
                  <a:ext cx="1960581" cy="54864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111 0 110</a:t>
                  </a:r>
                </a:p>
              </p:txBody>
            </p:sp>
            <p:sp>
              <p:nvSpPr>
                <p:cNvPr id="36" name="Rectangle 35">
                  <a:extLst>
                    <a:ext uri="{FF2B5EF4-FFF2-40B4-BE49-F238E27FC236}">
                      <a16:creationId xmlns:a16="http://schemas.microsoft.com/office/drawing/2014/main" id="{AE6192F2-7E00-4F9E-B909-0AC9243A3C4B}"/>
                    </a:ext>
                  </a:extLst>
                </p:cNvPr>
                <p:cNvSpPr/>
                <p:nvPr/>
              </p:nvSpPr>
              <p:spPr>
                <a:xfrm>
                  <a:off x="2280621" y="1783941"/>
                  <a:ext cx="1960581" cy="54864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168 0 168</a:t>
                  </a:r>
                </a:p>
              </p:txBody>
            </p:sp>
            <p:sp>
              <p:nvSpPr>
                <p:cNvPr id="37" name="Rectangle 36">
                  <a:extLst>
                    <a:ext uri="{FF2B5EF4-FFF2-40B4-BE49-F238E27FC236}">
                      <a16:creationId xmlns:a16="http://schemas.microsoft.com/office/drawing/2014/main" id="{23D6008C-77AD-4BC6-B636-F2C920C1C4B0}"/>
                    </a:ext>
                  </a:extLst>
                </p:cNvPr>
                <p:cNvSpPr/>
                <p:nvPr/>
              </p:nvSpPr>
              <p:spPr>
                <a:xfrm>
                  <a:off x="4241202" y="1783940"/>
                  <a:ext cx="1960581" cy="548641"/>
                </a:xfrm>
                <a:prstGeom prst="rect">
                  <a:avLst/>
                </a:prstGeom>
                <a:solidFill>
                  <a:srgbClr val="D7A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215 165 245</a:t>
                  </a:r>
                </a:p>
              </p:txBody>
            </p:sp>
            <p:sp>
              <p:nvSpPr>
                <p:cNvPr id="38" name="Rectangle 37">
                  <a:extLst>
                    <a:ext uri="{FF2B5EF4-FFF2-40B4-BE49-F238E27FC236}">
                      <a16:creationId xmlns:a16="http://schemas.microsoft.com/office/drawing/2014/main" id="{67B6A5E2-DF70-4C69-89FE-1A517B96FDBC}"/>
                    </a:ext>
                  </a:extLst>
                </p:cNvPr>
                <p:cNvSpPr/>
                <p:nvPr/>
              </p:nvSpPr>
              <p:spPr>
                <a:xfrm>
                  <a:off x="6201783" y="1783939"/>
                  <a:ext cx="1960581" cy="548641"/>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70 15 50</a:t>
                  </a:r>
                </a:p>
              </p:txBody>
            </p:sp>
          </p:grpSp>
        </p:grpSp>
        <p:grpSp>
          <p:nvGrpSpPr>
            <p:cNvPr id="12" name="Group 11">
              <a:extLst>
                <a:ext uri="{FF2B5EF4-FFF2-40B4-BE49-F238E27FC236}">
                  <a16:creationId xmlns:a16="http://schemas.microsoft.com/office/drawing/2014/main" id="{D213FEEB-1B45-4EFF-B44F-E3B66BADBC5F}"/>
                </a:ext>
              </a:extLst>
            </p:cNvPr>
            <p:cNvGrpSpPr/>
            <p:nvPr userDrawn="1"/>
          </p:nvGrpSpPr>
          <p:grpSpPr>
            <a:xfrm>
              <a:off x="223817" y="3116997"/>
              <a:ext cx="8249623" cy="873287"/>
              <a:chOff x="223817" y="3566019"/>
              <a:chExt cx="8249623" cy="873287"/>
            </a:xfrm>
          </p:grpSpPr>
          <p:sp>
            <p:nvSpPr>
              <p:cNvPr id="27" name="TextBox 26">
                <a:extLst>
                  <a:ext uri="{FF2B5EF4-FFF2-40B4-BE49-F238E27FC236}">
                    <a16:creationId xmlns:a16="http://schemas.microsoft.com/office/drawing/2014/main" id="{8EEC8ECE-A7F8-482E-A1B0-E686BC0DD0ED}"/>
                  </a:ext>
                </a:extLst>
              </p:cNvPr>
              <p:cNvSpPr txBox="1"/>
              <p:nvPr/>
            </p:nvSpPr>
            <p:spPr>
              <a:xfrm>
                <a:off x="223817" y="3566019"/>
                <a:ext cx="7928385" cy="369332"/>
              </a:xfrm>
              <a:prstGeom prst="rect">
                <a:avLst/>
              </a:prstGeom>
              <a:noFill/>
            </p:spPr>
            <p:txBody>
              <a:bodyPr wrap="square" rtlCol="0">
                <a:spAutoFit/>
              </a:bodyPr>
              <a:lstStyle/>
              <a:p>
                <a:r>
                  <a:rPr lang="en-AU" sz="1800" dirty="0">
                    <a:latin typeface="+mj-lt"/>
                  </a:rPr>
                  <a:t>Reds</a:t>
                </a:r>
              </a:p>
            </p:txBody>
          </p:sp>
          <p:grpSp>
            <p:nvGrpSpPr>
              <p:cNvPr id="28" name="Group 27">
                <a:extLst>
                  <a:ext uri="{FF2B5EF4-FFF2-40B4-BE49-F238E27FC236}">
                    <a16:creationId xmlns:a16="http://schemas.microsoft.com/office/drawing/2014/main" id="{2EA49DE8-7ECA-43BE-A8A4-6E4BE47D81FF}"/>
                  </a:ext>
                </a:extLst>
              </p:cNvPr>
              <p:cNvGrpSpPr/>
              <p:nvPr/>
            </p:nvGrpSpPr>
            <p:grpSpPr>
              <a:xfrm>
                <a:off x="320040" y="3890663"/>
                <a:ext cx="8153400" cy="548643"/>
                <a:chOff x="320040" y="1783939"/>
                <a:chExt cx="7842324" cy="548643"/>
              </a:xfrm>
            </p:grpSpPr>
            <p:sp>
              <p:nvSpPr>
                <p:cNvPr id="29" name="Rectangle 28">
                  <a:extLst>
                    <a:ext uri="{FF2B5EF4-FFF2-40B4-BE49-F238E27FC236}">
                      <a16:creationId xmlns:a16="http://schemas.microsoft.com/office/drawing/2014/main" id="{D87E6017-CADB-4F44-98A3-6476B3DCEB47}"/>
                    </a:ext>
                  </a:extLst>
                </p:cNvPr>
                <p:cNvSpPr/>
                <p:nvPr/>
              </p:nvSpPr>
              <p:spPr>
                <a:xfrm>
                  <a:off x="320040" y="1783941"/>
                  <a:ext cx="1960581" cy="548641"/>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215 40 80</a:t>
                  </a:r>
                </a:p>
              </p:txBody>
            </p:sp>
            <p:sp>
              <p:nvSpPr>
                <p:cNvPr id="30" name="Rectangle 29">
                  <a:extLst>
                    <a:ext uri="{FF2B5EF4-FFF2-40B4-BE49-F238E27FC236}">
                      <a16:creationId xmlns:a16="http://schemas.microsoft.com/office/drawing/2014/main" id="{8B1D1189-1B40-4563-97CC-05FD715712A8}"/>
                    </a:ext>
                  </a:extLst>
                </p:cNvPr>
                <p:cNvSpPr/>
                <p:nvPr/>
              </p:nvSpPr>
              <p:spPr>
                <a:xfrm>
                  <a:off x="2280621" y="1783941"/>
                  <a:ext cx="1960581" cy="54864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255 70 95</a:t>
                  </a:r>
                </a:p>
              </p:txBody>
            </p:sp>
            <p:sp>
              <p:nvSpPr>
                <p:cNvPr id="31" name="Rectangle 30">
                  <a:extLst>
                    <a:ext uri="{FF2B5EF4-FFF2-40B4-BE49-F238E27FC236}">
                      <a16:creationId xmlns:a16="http://schemas.microsoft.com/office/drawing/2014/main" id="{71836AA9-05B9-4E33-A06C-8E6DE6A1247D}"/>
                    </a:ext>
                  </a:extLst>
                </p:cNvPr>
                <p:cNvSpPr/>
                <p:nvPr/>
              </p:nvSpPr>
              <p:spPr>
                <a:xfrm>
                  <a:off x="4241202" y="1783940"/>
                  <a:ext cx="1960581" cy="548641"/>
                </a:xfrm>
                <a:prstGeom prst="rect">
                  <a:avLst/>
                </a:prstGeom>
                <a:solidFill>
                  <a:srgbClr val="F5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245 145 145</a:t>
                  </a:r>
                </a:p>
              </p:txBody>
            </p:sp>
            <p:sp>
              <p:nvSpPr>
                <p:cNvPr id="32" name="Rectangle 31">
                  <a:extLst>
                    <a:ext uri="{FF2B5EF4-FFF2-40B4-BE49-F238E27FC236}">
                      <a16:creationId xmlns:a16="http://schemas.microsoft.com/office/drawing/2014/main" id="{586261C2-09F5-4C98-AB7C-8C061BDF0B96}"/>
                    </a:ext>
                  </a:extLst>
                </p:cNvPr>
                <p:cNvSpPr/>
                <p:nvPr/>
              </p:nvSpPr>
              <p:spPr>
                <a:xfrm>
                  <a:off x="6201783" y="1783939"/>
                  <a:ext cx="1960581" cy="548641"/>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105 10 40</a:t>
                  </a:r>
                </a:p>
              </p:txBody>
            </p:sp>
          </p:grpSp>
        </p:grpSp>
        <p:grpSp>
          <p:nvGrpSpPr>
            <p:cNvPr id="13" name="Group 12">
              <a:extLst>
                <a:ext uri="{FF2B5EF4-FFF2-40B4-BE49-F238E27FC236}">
                  <a16:creationId xmlns:a16="http://schemas.microsoft.com/office/drawing/2014/main" id="{545071A4-EBB5-4C44-A37D-2F9AD8BD432B}"/>
                </a:ext>
              </a:extLst>
            </p:cNvPr>
            <p:cNvGrpSpPr/>
            <p:nvPr userDrawn="1"/>
          </p:nvGrpSpPr>
          <p:grpSpPr>
            <a:xfrm>
              <a:off x="223816" y="4005936"/>
              <a:ext cx="8239463" cy="905011"/>
              <a:chOff x="223816" y="4543737"/>
              <a:chExt cx="8239463" cy="905011"/>
            </a:xfrm>
          </p:grpSpPr>
          <p:sp>
            <p:nvSpPr>
              <p:cNvPr id="21" name="TextBox 20">
                <a:extLst>
                  <a:ext uri="{FF2B5EF4-FFF2-40B4-BE49-F238E27FC236}">
                    <a16:creationId xmlns:a16="http://schemas.microsoft.com/office/drawing/2014/main" id="{A63B2D5E-9BE0-4037-B5F8-AC7DBDE23F60}"/>
                  </a:ext>
                </a:extLst>
              </p:cNvPr>
              <p:cNvSpPr txBox="1"/>
              <p:nvPr/>
            </p:nvSpPr>
            <p:spPr>
              <a:xfrm>
                <a:off x="223816" y="4543737"/>
                <a:ext cx="7928385" cy="369332"/>
              </a:xfrm>
              <a:prstGeom prst="rect">
                <a:avLst/>
              </a:prstGeom>
              <a:noFill/>
            </p:spPr>
            <p:txBody>
              <a:bodyPr wrap="square" rtlCol="0">
                <a:spAutoFit/>
              </a:bodyPr>
              <a:lstStyle/>
              <a:p>
                <a:r>
                  <a:rPr lang="en-AU" sz="1800" dirty="0">
                    <a:latin typeface="+mj-lt"/>
                  </a:rPr>
                  <a:t>Yellows</a:t>
                </a:r>
              </a:p>
            </p:txBody>
          </p:sp>
          <p:grpSp>
            <p:nvGrpSpPr>
              <p:cNvPr id="22" name="Group 21">
                <a:extLst>
                  <a:ext uri="{FF2B5EF4-FFF2-40B4-BE49-F238E27FC236}">
                    <a16:creationId xmlns:a16="http://schemas.microsoft.com/office/drawing/2014/main" id="{976F7C61-851B-4A03-AB2F-B05C90D73B46}"/>
                  </a:ext>
                </a:extLst>
              </p:cNvPr>
              <p:cNvGrpSpPr/>
              <p:nvPr/>
            </p:nvGrpSpPr>
            <p:grpSpPr>
              <a:xfrm>
                <a:off x="309880" y="4900105"/>
                <a:ext cx="8153399" cy="548643"/>
                <a:chOff x="320040" y="1783939"/>
                <a:chExt cx="7842324" cy="548643"/>
              </a:xfrm>
            </p:grpSpPr>
            <p:sp>
              <p:nvSpPr>
                <p:cNvPr id="23" name="Rectangle 22">
                  <a:extLst>
                    <a:ext uri="{FF2B5EF4-FFF2-40B4-BE49-F238E27FC236}">
                      <a16:creationId xmlns:a16="http://schemas.microsoft.com/office/drawing/2014/main" id="{0C68306D-EEEE-4DAB-B41F-4CCCF4518EE2}"/>
                    </a:ext>
                  </a:extLst>
                </p:cNvPr>
                <p:cNvSpPr/>
                <p:nvPr/>
              </p:nvSpPr>
              <p:spPr>
                <a:xfrm>
                  <a:off x="320040" y="1783941"/>
                  <a:ext cx="1960581" cy="548641"/>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255 160 20</a:t>
                  </a:r>
                </a:p>
              </p:txBody>
            </p:sp>
            <p:sp>
              <p:nvSpPr>
                <p:cNvPr id="24" name="Rectangle 23">
                  <a:extLst>
                    <a:ext uri="{FF2B5EF4-FFF2-40B4-BE49-F238E27FC236}">
                      <a16:creationId xmlns:a16="http://schemas.microsoft.com/office/drawing/2014/main" id="{1C2E728D-B444-4F1A-B2D3-C588D578141B}"/>
                    </a:ext>
                  </a:extLst>
                </p:cNvPr>
                <p:cNvSpPr/>
                <p:nvPr/>
              </p:nvSpPr>
              <p:spPr>
                <a:xfrm>
                  <a:off x="2280621" y="1783941"/>
                  <a:ext cx="1960581" cy="54864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255 180 30</a:t>
                  </a:r>
                </a:p>
              </p:txBody>
            </p:sp>
            <p:sp>
              <p:nvSpPr>
                <p:cNvPr id="25" name="Rectangle 24">
                  <a:extLst>
                    <a:ext uri="{FF2B5EF4-FFF2-40B4-BE49-F238E27FC236}">
                      <a16:creationId xmlns:a16="http://schemas.microsoft.com/office/drawing/2014/main" id="{5D526E2D-71B1-4AEE-9839-FE0C427A2B01}"/>
                    </a:ext>
                  </a:extLst>
                </p:cNvPr>
                <p:cNvSpPr/>
                <p:nvPr/>
              </p:nvSpPr>
              <p:spPr>
                <a:xfrm>
                  <a:off x="4241202" y="1783940"/>
                  <a:ext cx="1960581" cy="548641"/>
                </a:xfrm>
                <a:prstGeom prst="rect">
                  <a:avLst/>
                </a:prstGeom>
                <a:solidFill>
                  <a:srgbClr val="FFD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255 220 120</a:t>
                  </a:r>
                </a:p>
              </p:txBody>
            </p:sp>
            <p:sp>
              <p:nvSpPr>
                <p:cNvPr id="26" name="Rectangle 25">
                  <a:extLst>
                    <a:ext uri="{FF2B5EF4-FFF2-40B4-BE49-F238E27FC236}">
                      <a16:creationId xmlns:a16="http://schemas.microsoft.com/office/drawing/2014/main" id="{811521E0-B9CC-4572-A90A-72F07A58DF6F}"/>
                    </a:ext>
                  </a:extLst>
                </p:cNvPr>
                <p:cNvSpPr/>
                <p:nvPr/>
              </p:nvSpPr>
              <p:spPr>
                <a:xfrm>
                  <a:off x="6201783" y="1783939"/>
                  <a:ext cx="1960581" cy="548641"/>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160 75 0</a:t>
                  </a:r>
                </a:p>
              </p:txBody>
            </p:sp>
          </p:grpSp>
        </p:grpSp>
        <p:grpSp>
          <p:nvGrpSpPr>
            <p:cNvPr id="14" name="Group 13">
              <a:extLst>
                <a:ext uri="{FF2B5EF4-FFF2-40B4-BE49-F238E27FC236}">
                  <a16:creationId xmlns:a16="http://schemas.microsoft.com/office/drawing/2014/main" id="{21DC945A-A14D-44D8-8578-F5E7CD79D2AB}"/>
                </a:ext>
              </a:extLst>
            </p:cNvPr>
            <p:cNvGrpSpPr/>
            <p:nvPr userDrawn="1"/>
          </p:nvGrpSpPr>
          <p:grpSpPr>
            <a:xfrm>
              <a:off x="233979" y="4889050"/>
              <a:ext cx="8239461" cy="916380"/>
              <a:chOff x="223819" y="4532368"/>
              <a:chExt cx="8239461" cy="916380"/>
            </a:xfrm>
          </p:grpSpPr>
          <p:sp>
            <p:nvSpPr>
              <p:cNvPr id="15" name="TextBox 14">
                <a:extLst>
                  <a:ext uri="{FF2B5EF4-FFF2-40B4-BE49-F238E27FC236}">
                    <a16:creationId xmlns:a16="http://schemas.microsoft.com/office/drawing/2014/main" id="{DBD19E9B-0DA2-4029-8453-2B8375913AE6}"/>
                  </a:ext>
                </a:extLst>
              </p:cNvPr>
              <p:cNvSpPr txBox="1"/>
              <p:nvPr/>
            </p:nvSpPr>
            <p:spPr>
              <a:xfrm>
                <a:off x="223819" y="4532368"/>
                <a:ext cx="7928385" cy="369332"/>
              </a:xfrm>
              <a:prstGeom prst="rect">
                <a:avLst/>
              </a:prstGeom>
              <a:noFill/>
            </p:spPr>
            <p:txBody>
              <a:bodyPr wrap="square" rtlCol="0">
                <a:spAutoFit/>
              </a:bodyPr>
              <a:lstStyle/>
              <a:p>
                <a:r>
                  <a:rPr lang="en-AU" sz="1800" dirty="0">
                    <a:latin typeface="+mj-lt"/>
                  </a:rPr>
                  <a:t>Greens</a:t>
                </a:r>
              </a:p>
            </p:txBody>
          </p:sp>
          <p:grpSp>
            <p:nvGrpSpPr>
              <p:cNvPr id="16" name="Group 15">
                <a:extLst>
                  <a:ext uri="{FF2B5EF4-FFF2-40B4-BE49-F238E27FC236}">
                    <a16:creationId xmlns:a16="http://schemas.microsoft.com/office/drawing/2014/main" id="{DEA1F6F2-71F8-4E54-A89C-123847C9317D}"/>
                  </a:ext>
                </a:extLst>
              </p:cNvPr>
              <p:cNvGrpSpPr/>
              <p:nvPr/>
            </p:nvGrpSpPr>
            <p:grpSpPr>
              <a:xfrm>
                <a:off x="309880" y="4900105"/>
                <a:ext cx="8153400" cy="548643"/>
                <a:chOff x="320040" y="1783939"/>
                <a:chExt cx="7842324" cy="548643"/>
              </a:xfrm>
            </p:grpSpPr>
            <p:sp>
              <p:nvSpPr>
                <p:cNvPr id="17" name="Rectangle 16">
                  <a:extLst>
                    <a:ext uri="{FF2B5EF4-FFF2-40B4-BE49-F238E27FC236}">
                      <a16:creationId xmlns:a16="http://schemas.microsoft.com/office/drawing/2014/main" id="{F5B3E93F-2B37-453B-9EB2-4B123A70E116}"/>
                    </a:ext>
                  </a:extLst>
                </p:cNvPr>
                <p:cNvSpPr/>
                <p:nvPr/>
              </p:nvSpPr>
              <p:spPr>
                <a:xfrm>
                  <a:off x="320040" y="1783941"/>
                  <a:ext cx="1960581" cy="54864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0 125 85</a:t>
                  </a:r>
                </a:p>
              </p:txBody>
            </p:sp>
            <p:sp>
              <p:nvSpPr>
                <p:cNvPr id="18" name="Rectangle 17">
                  <a:extLst>
                    <a:ext uri="{FF2B5EF4-FFF2-40B4-BE49-F238E27FC236}">
                      <a16:creationId xmlns:a16="http://schemas.microsoft.com/office/drawing/2014/main" id="{6275D9CF-C867-48C3-891E-555BB0AE975B}"/>
                    </a:ext>
                  </a:extLst>
                </p:cNvPr>
                <p:cNvSpPr/>
                <p:nvPr/>
              </p:nvSpPr>
              <p:spPr>
                <a:xfrm>
                  <a:off x="2280621" y="1783941"/>
                  <a:ext cx="1960581" cy="548641"/>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10 210 135</a:t>
                  </a:r>
                </a:p>
              </p:txBody>
            </p:sp>
            <p:sp>
              <p:nvSpPr>
                <p:cNvPr id="19" name="Rectangle 18">
                  <a:extLst>
                    <a:ext uri="{FF2B5EF4-FFF2-40B4-BE49-F238E27FC236}">
                      <a16:creationId xmlns:a16="http://schemas.microsoft.com/office/drawing/2014/main" id="{9A99C0A5-AD37-446D-BAED-40746F4A21A9}"/>
                    </a:ext>
                  </a:extLst>
                </p:cNvPr>
                <p:cNvSpPr/>
                <p:nvPr/>
              </p:nvSpPr>
              <p:spPr>
                <a:xfrm>
                  <a:off x="4241202" y="1783940"/>
                  <a:ext cx="1960581" cy="548641"/>
                </a:xfrm>
                <a:prstGeom prst="rect">
                  <a:avLst/>
                </a:prstGeom>
                <a:solidFill>
                  <a:srgbClr val="78F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120 250 200</a:t>
                  </a:r>
                </a:p>
              </p:txBody>
            </p:sp>
            <p:sp>
              <p:nvSpPr>
                <p:cNvPr id="20" name="Rectangle 19">
                  <a:extLst>
                    <a:ext uri="{FF2B5EF4-FFF2-40B4-BE49-F238E27FC236}">
                      <a16:creationId xmlns:a16="http://schemas.microsoft.com/office/drawing/2014/main" id="{D6457402-DD56-4E84-BA76-FC588DDB5F8D}"/>
                    </a:ext>
                  </a:extLst>
                </p:cNvPr>
                <p:cNvSpPr/>
                <p:nvPr/>
              </p:nvSpPr>
              <p:spPr>
                <a:xfrm>
                  <a:off x="6201783" y="1783939"/>
                  <a:ext cx="1960581" cy="548641"/>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0 60 45</a:t>
                  </a:r>
                </a:p>
              </p:txBody>
            </p:sp>
          </p:grpSp>
        </p:grpSp>
      </p:grpSp>
      <p:grpSp>
        <p:nvGrpSpPr>
          <p:cNvPr id="45" name="Group 44">
            <a:extLst>
              <a:ext uri="{FF2B5EF4-FFF2-40B4-BE49-F238E27FC236}">
                <a16:creationId xmlns:a16="http://schemas.microsoft.com/office/drawing/2014/main" id="{0592A3B9-D694-4FD3-AEB2-E5B6D2BD51B6}"/>
              </a:ext>
            </a:extLst>
          </p:cNvPr>
          <p:cNvGrpSpPr/>
          <p:nvPr userDrawn="1"/>
        </p:nvGrpSpPr>
        <p:grpSpPr>
          <a:xfrm>
            <a:off x="8504600" y="1503060"/>
            <a:ext cx="2090020" cy="4277193"/>
            <a:chOff x="9356833" y="1672577"/>
            <a:chExt cx="2385820" cy="4362408"/>
          </a:xfrm>
        </p:grpSpPr>
        <p:grpSp>
          <p:nvGrpSpPr>
            <p:cNvPr id="46" name="Group 45">
              <a:extLst>
                <a:ext uri="{FF2B5EF4-FFF2-40B4-BE49-F238E27FC236}">
                  <a16:creationId xmlns:a16="http://schemas.microsoft.com/office/drawing/2014/main" id="{CED65D36-354B-4007-B44C-979735F8EA4A}"/>
                </a:ext>
              </a:extLst>
            </p:cNvPr>
            <p:cNvGrpSpPr/>
            <p:nvPr userDrawn="1"/>
          </p:nvGrpSpPr>
          <p:grpSpPr>
            <a:xfrm>
              <a:off x="9356834" y="1672577"/>
              <a:ext cx="2363761" cy="890336"/>
              <a:chOff x="9172160" y="1283148"/>
              <a:chExt cx="2363761" cy="890336"/>
            </a:xfrm>
          </p:grpSpPr>
          <p:sp>
            <p:nvSpPr>
              <p:cNvPr id="56" name="Rectangle 55">
                <a:extLst>
                  <a:ext uri="{FF2B5EF4-FFF2-40B4-BE49-F238E27FC236}">
                    <a16:creationId xmlns:a16="http://schemas.microsoft.com/office/drawing/2014/main" id="{3453BBA1-0F31-4B94-97F0-074DB859BE27}"/>
                  </a:ext>
                </a:extLst>
              </p:cNvPr>
              <p:cNvSpPr/>
              <p:nvPr/>
            </p:nvSpPr>
            <p:spPr>
              <a:xfrm>
                <a:off x="9281159" y="1624843"/>
                <a:ext cx="2254762" cy="5486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0 0 0</a:t>
                </a:r>
              </a:p>
            </p:txBody>
          </p:sp>
          <p:sp>
            <p:nvSpPr>
              <p:cNvPr id="57" name="TextBox 56">
                <a:extLst>
                  <a:ext uri="{FF2B5EF4-FFF2-40B4-BE49-F238E27FC236}">
                    <a16:creationId xmlns:a16="http://schemas.microsoft.com/office/drawing/2014/main" id="{65379D49-F824-4153-B5BB-694CB0E84852}"/>
                  </a:ext>
                </a:extLst>
              </p:cNvPr>
              <p:cNvSpPr txBox="1"/>
              <p:nvPr/>
            </p:nvSpPr>
            <p:spPr>
              <a:xfrm>
                <a:off x="9172160" y="1283148"/>
                <a:ext cx="1508409" cy="369332"/>
              </a:xfrm>
              <a:prstGeom prst="rect">
                <a:avLst/>
              </a:prstGeom>
              <a:noFill/>
            </p:spPr>
            <p:txBody>
              <a:bodyPr wrap="square" rtlCol="0">
                <a:spAutoFit/>
              </a:bodyPr>
              <a:lstStyle/>
              <a:p>
                <a:r>
                  <a:rPr lang="en-AU" sz="1800" dirty="0">
                    <a:latin typeface="+mj-lt"/>
                  </a:rPr>
                  <a:t>Black</a:t>
                </a:r>
              </a:p>
            </p:txBody>
          </p:sp>
        </p:grpSp>
        <p:grpSp>
          <p:nvGrpSpPr>
            <p:cNvPr id="47" name="Group 46">
              <a:extLst>
                <a:ext uri="{FF2B5EF4-FFF2-40B4-BE49-F238E27FC236}">
                  <a16:creationId xmlns:a16="http://schemas.microsoft.com/office/drawing/2014/main" id="{3D0F67EF-6325-427E-AAB7-38CA8DB7D981}"/>
                </a:ext>
              </a:extLst>
            </p:cNvPr>
            <p:cNvGrpSpPr/>
            <p:nvPr userDrawn="1"/>
          </p:nvGrpSpPr>
          <p:grpSpPr>
            <a:xfrm>
              <a:off x="9356833" y="2528133"/>
              <a:ext cx="2363762" cy="879275"/>
              <a:chOff x="9152712" y="2182543"/>
              <a:chExt cx="2363762" cy="879275"/>
            </a:xfrm>
          </p:grpSpPr>
          <p:sp>
            <p:nvSpPr>
              <p:cNvPr id="54" name="Rectangle 53">
                <a:extLst>
                  <a:ext uri="{FF2B5EF4-FFF2-40B4-BE49-F238E27FC236}">
                    <a16:creationId xmlns:a16="http://schemas.microsoft.com/office/drawing/2014/main" id="{B430601F-522E-4B1A-9033-9A2C36ADBA7B}"/>
                  </a:ext>
                </a:extLst>
              </p:cNvPr>
              <p:cNvSpPr/>
              <p:nvPr/>
            </p:nvSpPr>
            <p:spPr>
              <a:xfrm>
                <a:off x="9304284" y="2518277"/>
                <a:ext cx="2212190" cy="543541"/>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255 255 255</a:t>
                </a:r>
              </a:p>
            </p:txBody>
          </p:sp>
          <p:sp>
            <p:nvSpPr>
              <p:cNvPr id="55" name="TextBox 54">
                <a:extLst>
                  <a:ext uri="{FF2B5EF4-FFF2-40B4-BE49-F238E27FC236}">
                    <a16:creationId xmlns:a16="http://schemas.microsoft.com/office/drawing/2014/main" id="{D8924D86-9A47-4CBF-92DB-CF5858D654AA}"/>
                  </a:ext>
                </a:extLst>
              </p:cNvPr>
              <p:cNvSpPr txBox="1"/>
              <p:nvPr/>
            </p:nvSpPr>
            <p:spPr>
              <a:xfrm>
                <a:off x="9152712" y="2182543"/>
                <a:ext cx="1508409" cy="369332"/>
              </a:xfrm>
              <a:prstGeom prst="rect">
                <a:avLst/>
              </a:prstGeom>
              <a:noFill/>
            </p:spPr>
            <p:txBody>
              <a:bodyPr wrap="square" rtlCol="0">
                <a:spAutoFit/>
              </a:bodyPr>
              <a:lstStyle/>
              <a:p>
                <a:r>
                  <a:rPr lang="en-AU" sz="1800" dirty="0">
                    <a:latin typeface="+mj-lt"/>
                  </a:rPr>
                  <a:t>White</a:t>
                </a:r>
              </a:p>
            </p:txBody>
          </p:sp>
        </p:grpSp>
        <p:grpSp>
          <p:nvGrpSpPr>
            <p:cNvPr id="48" name="Group 47">
              <a:extLst>
                <a:ext uri="{FF2B5EF4-FFF2-40B4-BE49-F238E27FC236}">
                  <a16:creationId xmlns:a16="http://schemas.microsoft.com/office/drawing/2014/main" id="{748A177A-E39D-4848-A1AB-756C4906FB47}"/>
                </a:ext>
              </a:extLst>
            </p:cNvPr>
            <p:cNvGrpSpPr/>
            <p:nvPr userDrawn="1"/>
          </p:nvGrpSpPr>
          <p:grpSpPr>
            <a:xfrm>
              <a:off x="9390197" y="3368316"/>
              <a:ext cx="2352456" cy="2666669"/>
              <a:chOff x="9140896" y="3143161"/>
              <a:chExt cx="2352456" cy="2666669"/>
            </a:xfrm>
          </p:grpSpPr>
          <p:sp>
            <p:nvSpPr>
              <p:cNvPr id="49" name="Rectangle 48">
                <a:extLst>
                  <a:ext uri="{FF2B5EF4-FFF2-40B4-BE49-F238E27FC236}">
                    <a16:creationId xmlns:a16="http://schemas.microsoft.com/office/drawing/2014/main" id="{6D261C9A-6214-46B7-A65E-9DF79A6C5597}"/>
                  </a:ext>
                </a:extLst>
              </p:cNvPr>
              <p:cNvSpPr/>
              <p:nvPr/>
            </p:nvSpPr>
            <p:spPr>
              <a:xfrm>
                <a:off x="9281160" y="3473401"/>
                <a:ext cx="2212189" cy="583352"/>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51 51 51</a:t>
                </a:r>
              </a:p>
            </p:txBody>
          </p:sp>
          <p:sp>
            <p:nvSpPr>
              <p:cNvPr id="50" name="Rectangle 49">
                <a:extLst>
                  <a:ext uri="{FF2B5EF4-FFF2-40B4-BE49-F238E27FC236}">
                    <a16:creationId xmlns:a16="http://schemas.microsoft.com/office/drawing/2014/main" id="{05215B7D-DD6B-430D-9CBE-718E8EC91461}"/>
                  </a:ext>
                </a:extLst>
              </p:cNvPr>
              <p:cNvSpPr/>
              <p:nvPr/>
            </p:nvSpPr>
            <p:spPr>
              <a:xfrm>
                <a:off x="9281160" y="4070342"/>
                <a:ext cx="2212192" cy="54002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165 165 165</a:t>
                </a:r>
              </a:p>
            </p:txBody>
          </p:sp>
          <p:sp>
            <p:nvSpPr>
              <p:cNvPr id="51" name="Rectangle 50">
                <a:extLst>
                  <a:ext uri="{FF2B5EF4-FFF2-40B4-BE49-F238E27FC236}">
                    <a16:creationId xmlns:a16="http://schemas.microsoft.com/office/drawing/2014/main" id="{B017EE66-6186-4A3D-9827-25404E7EBE0F}"/>
                  </a:ext>
                </a:extLst>
              </p:cNvPr>
              <p:cNvSpPr/>
              <p:nvPr/>
            </p:nvSpPr>
            <p:spPr>
              <a:xfrm>
                <a:off x="9281161" y="4610363"/>
                <a:ext cx="2212191" cy="582034"/>
              </a:xfrm>
              <a:prstGeom prst="rect">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200 200 200</a:t>
                </a:r>
              </a:p>
            </p:txBody>
          </p:sp>
          <p:sp>
            <p:nvSpPr>
              <p:cNvPr id="52" name="Rectangle 51">
                <a:extLst>
                  <a:ext uri="{FF2B5EF4-FFF2-40B4-BE49-F238E27FC236}">
                    <a16:creationId xmlns:a16="http://schemas.microsoft.com/office/drawing/2014/main" id="{4A6446CE-357D-4836-92A7-27DE538E3001}"/>
                  </a:ext>
                </a:extLst>
              </p:cNvPr>
              <p:cNvSpPr/>
              <p:nvPr/>
            </p:nvSpPr>
            <p:spPr>
              <a:xfrm>
                <a:off x="9281160" y="5192397"/>
                <a:ext cx="2212189" cy="61743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230 230 230</a:t>
                </a:r>
              </a:p>
            </p:txBody>
          </p:sp>
          <p:sp>
            <p:nvSpPr>
              <p:cNvPr id="53" name="TextBox 52">
                <a:extLst>
                  <a:ext uri="{FF2B5EF4-FFF2-40B4-BE49-F238E27FC236}">
                    <a16:creationId xmlns:a16="http://schemas.microsoft.com/office/drawing/2014/main" id="{AECDC51F-89BE-4CDE-8895-8067E59DC3F5}"/>
                  </a:ext>
                </a:extLst>
              </p:cNvPr>
              <p:cNvSpPr txBox="1"/>
              <p:nvPr/>
            </p:nvSpPr>
            <p:spPr>
              <a:xfrm>
                <a:off x="9140896" y="3143161"/>
                <a:ext cx="1508410" cy="376690"/>
              </a:xfrm>
              <a:prstGeom prst="rect">
                <a:avLst/>
              </a:prstGeom>
              <a:noFill/>
            </p:spPr>
            <p:txBody>
              <a:bodyPr wrap="square" rtlCol="0">
                <a:spAutoFit/>
              </a:bodyPr>
              <a:lstStyle/>
              <a:p>
                <a:r>
                  <a:rPr lang="en-AU" sz="1800" dirty="0">
                    <a:latin typeface="+mj-lt"/>
                  </a:rPr>
                  <a:t>Neutrals</a:t>
                </a:r>
              </a:p>
            </p:txBody>
          </p:sp>
        </p:grpSp>
      </p:grpSp>
      <p:sp>
        <p:nvSpPr>
          <p:cNvPr id="58" name="Rectangle 57">
            <a:extLst>
              <a:ext uri="{FF2B5EF4-FFF2-40B4-BE49-F238E27FC236}">
                <a16:creationId xmlns:a16="http://schemas.microsoft.com/office/drawing/2014/main" id="{F74059C9-919A-45A1-A03E-BEB36589E8E4}"/>
              </a:ext>
            </a:extLst>
          </p:cNvPr>
          <p:cNvSpPr/>
          <p:nvPr userDrawn="1"/>
        </p:nvSpPr>
        <p:spPr>
          <a:xfrm>
            <a:off x="320040" y="1077548"/>
            <a:ext cx="8849490" cy="323165"/>
          </a:xfrm>
          <a:prstGeom prst="rect">
            <a:avLst/>
          </a:prstGeom>
        </p:spPr>
        <p:txBody>
          <a:bodyPr wrap="square" lIns="0" tIns="0" rIns="0">
            <a:spAutoFit/>
          </a:bodyPr>
          <a:lstStyle/>
          <a:p>
            <a:pPr lvl="0"/>
            <a:r>
              <a:rPr lang="en-AU" sz="1800" b="1" dirty="0">
                <a:solidFill>
                  <a:schemeClr val="accent3"/>
                </a:solidFill>
                <a:latin typeface="+mn-lt"/>
                <a:cs typeface="JacobsChronos" pitchFamily="34" charset="0"/>
              </a:rPr>
              <a:t>Delete this slide before finalising your presentation</a:t>
            </a:r>
          </a:p>
        </p:txBody>
      </p:sp>
    </p:spTree>
    <p:extLst>
      <p:ext uri="{BB962C8B-B14F-4D97-AF65-F5344CB8AC3E}">
        <p14:creationId xmlns:p14="http://schemas.microsoft.com/office/powerpoint/2010/main" val="27955459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dirty="0"/>
              <a:t>Instructions for this template – PLEASE READ BEFORE CONTINUING</a:t>
            </a:r>
            <a:endParaRPr lang="en-US" dirty="0"/>
          </a:p>
        </p:txBody>
      </p:sp>
      <p:sp>
        <p:nvSpPr>
          <p:cNvPr id="3" name="Footer Placeholder 2">
            <a:extLst>
              <a:ext uri="{FF2B5EF4-FFF2-40B4-BE49-F238E27FC236}">
                <a16:creationId xmlns:a16="http://schemas.microsoft.com/office/drawing/2014/main" id="{CE428C74-04D1-478A-B50F-D0CC9DC84C00}"/>
              </a:ext>
            </a:extLst>
          </p:cNvPr>
          <p:cNvSpPr>
            <a:spLocks noGrp="1"/>
          </p:cNvSpPr>
          <p:nvPr>
            <p:ph type="ftr" sz="quarter" idx="10"/>
          </p:nvPr>
        </p:nvSpPr>
        <p:spPr/>
        <p:txBody>
          <a:bodyPr/>
          <a:lstStyle>
            <a:lvl1pPr>
              <a:defRPr/>
            </a:lvl1pPr>
          </a:lstStyle>
          <a:p>
            <a:r>
              <a:rPr lang="en-AU" dirty="0"/>
              <a:t>©Jacobs 2020</a:t>
            </a:r>
          </a:p>
        </p:txBody>
      </p:sp>
      <p:sp>
        <p:nvSpPr>
          <p:cNvPr id="5" name="Rectangle 4">
            <a:extLst>
              <a:ext uri="{FF2B5EF4-FFF2-40B4-BE49-F238E27FC236}">
                <a16:creationId xmlns:a16="http://schemas.microsoft.com/office/drawing/2014/main" id="{52639E23-1F27-4E36-B4F2-15023129F80A}"/>
              </a:ext>
            </a:extLst>
          </p:cNvPr>
          <p:cNvSpPr/>
          <p:nvPr userDrawn="1"/>
        </p:nvSpPr>
        <p:spPr>
          <a:xfrm>
            <a:off x="320040" y="1135182"/>
            <a:ext cx="11521439" cy="600164"/>
          </a:xfrm>
          <a:prstGeom prst="rect">
            <a:avLst/>
          </a:prstGeom>
        </p:spPr>
        <p:txBody>
          <a:bodyPr wrap="square" lIns="0" tIns="0" rIns="0">
            <a:spAutoFit/>
          </a:bodyPr>
          <a:lstStyle/>
          <a:p>
            <a:pPr lvl="0"/>
            <a:r>
              <a:rPr lang="en-AU" sz="1800" b="1" dirty="0">
                <a:solidFill>
                  <a:schemeClr val="accent3"/>
                </a:solidFill>
                <a:latin typeface="+mn-lt"/>
                <a:cs typeface="JacobsChronos" pitchFamily="34" charset="0"/>
              </a:rPr>
              <a:t>This template uses the Jacobs Chronos font throughout. Make sure this font is installed on your computer before continuing. </a:t>
            </a:r>
          </a:p>
        </p:txBody>
      </p:sp>
      <p:sp>
        <p:nvSpPr>
          <p:cNvPr id="14" name="Rectangle 13">
            <a:extLst>
              <a:ext uri="{FF2B5EF4-FFF2-40B4-BE49-F238E27FC236}">
                <a16:creationId xmlns:a16="http://schemas.microsoft.com/office/drawing/2014/main" id="{D27E198F-65BB-4F16-AB43-9D090118E33B}"/>
              </a:ext>
            </a:extLst>
          </p:cNvPr>
          <p:cNvSpPr/>
          <p:nvPr userDrawn="1"/>
        </p:nvSpPr>
        <p:spPr>
          <a:xfrm>
            <a:off x="3363524" y="1803624"/>
            <a:ext cx="8626168" cy="1031051"/>
          </a:xfrm>
          <a:prstGeom prst="rect">
            <a:avLst/>
          </a:prstGeom>
        </p:spPr>
        <p:txBody>
          <a:bodyPr wrap="square">
            <a:spAutoFit/>
          </a:bodyPr>
          <a:lstStyle/>
          <a:p>
            <a:pPr lvl="0">
              <a:spcAft>
                <a:spcPts val="300"/>
              </a:spcAft>
            </a:pPr>
            <a:r>
              <a:rPr lang="en-AU" sz="1400" b="1" kern="1200" cap="all" dirty="0">
                <a:solidFill>
                  <a:srgbClr val="0A7DFF"/>
                </a:solidFill>
                <a:latin typeface="+mn-lt"/>
                <a:ea typeface="+mn-ea"/>
                <a:cs typeface="JacobsChronos" pitchFamily="34" charset="0"/>
              </a:rPr>
              <a:t>*IMPORTANT – EMBED JACOBS CHRONOS WHEN SAVING YOUR PRESENTATION. </a:t>
            </a:r>
          </a:p>
          <a:p>
            <a:pPr lvl="0">
              <a:spcAft>
                <a:spcPts val="300"/>
              </a:spcAft>
            </a:pPr>
            <a:r>
              <a:rPr lang="en-AU" sz="1400" b="1" kern="1200" cap="none" baseline="0" dirty="0">
                <a:solidFill>
                  <a:schemeClr val="tx1"/>
                </a:solidFill>
                <a:latin typeface="+mn-lt"/>
                <a:ea typeface="+mn-ea"/>
                <a:cs typeface="JacobsChronos" pitchFamily="34" charset="0"/>
              </a:rPr>
              <a:t>Instructions</a:t>
            </a:r>
            <a:endParaRPr lang="en-AU" sz="1200" b="1" kern="1200" cap="none" baseline="0" dirty="0">
              <a:solidFill>
                <a:schemeClr val="tx1"/>
              </a:solidFill>
              <a:latin typeface="+mn-lt"/>
              <a:ea typeface="+mn-ea"/>
              <a:cs typeface="JacobsChronos" pitchFamily="34" charset="0"/>
            </a:endParaRPr>
          </a:p>
          <a:p>
            <a:pPr lvl="0">
              <a:spcAft>
                <a:spcPts val="300"/>
              </a:spcAft>
            </a:pPr>
            <a:r>
              <a:rPr lang="en-AU" sz="1400" b="0" i="1" kern="1200" baseline="0" dirty="0">
                <a:solidFill>
                  <a:schemeClr val="tx1"/>
                </a:solidFill>
                <a:latin typeface="+mn-lt"/>
                <a:ea typeface="+mn-ea"/>
                <a:cs typeface="JacobsChronos" pitchFamily="34" charset="0"/>
              </a:rPr>
              <a:t>File &gt; Save As &gt; Browse </a:t>
            </a:r>
            <a:r>
              <a:rPr lang="en-AU" sz="1400" b="0" kern="1200" baseline="0" dirty="0">
                <a:solidFill>
                  <a:schemeClr val="tx1"/>
                </a:solidFill>
                <a:latin typeface="+mn-lt"/>
                <a:ea typeface="+mn-ea"/>
                <a:cs typeface="JacobsChronos" pitchFamily="34" charset="0"/>
              </a:rPr>
              <a:t>(choose area to save) &gt; Browse Window choose </a:t>
            </a:r>
            <a:r>
              <a:rPr lang="en-AU" sz="1400" b="0" i="1" kern="1200" baseline="0" dirty="0">
                <a:solidFill>
                  <a:schemeClr val="tx1"/>
                </a:solidFill>
                <a:latin typeface="+mn-lt"/>
                <a:ea typeface="+mn-ea"/>
                <a:cs typeface="JacobsChronos" pitchFamily="34" charset="0"/>
              </a:rPr>
              <a:t>Tools dropdown </a:t>
            </a:r>
            <a:r>
              <a:rPr lang="en-AU" sz="1400" b="0" kern="1200" baseline="0" dirty="0">
                <a:solidFill>
                  <a:schemeClr val="tx1"/>
                </a:solidFill>
                <a:latin typeface="+mn-lt"/>
                <a:ea typeface="+mn-ea"/>
                <a:cs typeface="JacobsChronos" pitchFamily="34" charset="0"/>
              </a:rPr>
              <a:t>next to the “Save” button &gt; </a:t>
            </a:r>
            <a:r>
              <a:rPr lang="en-AU" sz="1400" b="0" i="1" kern="1200" baseline="0" dirty="0">
                <a:solidFill>
                  <a:schemeClr val="tx1"/>
                </a:solidFill>
                <a:latin typeface="+mn-lt"/>
                <a:ea typeface="+mn-ea"/>
                <a:cs typeface="JacobsChronos" pitchFamily="34" charset="0"/>
              </a:rPr>
              <a:t>Save Options.  A new window will appear. Scroll to the bottom options and select as per below. </a:t>
            </a:r>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8956312" y="5559231"/>
            <a:ext cx="2885167" cy="600164"/>
          </a:xfrm>
          <a:prstGeom prst="rect">
            <a:avLst/>
          </a:prstGeom>
        </p:spPr>
        <p:txBody>
          <a:bodyPr wrap="square" lIns="0" tIns="0" rIns="0">
            <a:spAutoFit/>
          </a:bodyPr>
          <a:lstStyle/>
          <a:p>
            <a:pPr lvl="0" algn="r"/>
            <a:r>
              <a:rPr lang="en-AU" sz="1800" b="1" dirty="0">
                <a:solidFill>
                  <a:schemeClr val="accent3"/>
                </a:solidFill>
                <a:latin typeface="+mn-lt"/>
                <a:cs typeface="JacobsChronos" pitchFamily="34" charset="0"/>
              </a:rPr>
              <a:t>Delete this slide before finalising your presentation</a:t>
            </a:r>
          </a:p>
        </p:txBody>
      </p:sp>
      <p:sp>
        <p:nvSpPr>
          <p:cNvPr id="17" name="Rectangle 16">
            <a:extLst>
              <a:ext uri="{FF2B5EF4-FFF2-40B4-BE49-F238E27FC236}">
                <a16:creationId xmlns:a16="http://schemas.microsoft.com/office/drawing/2014/main" id="{672DC32F-2ECD-4891-99B6-8D7D3511F948}"/>
              </a:ext>
            </a:extLst>
          </p:cNvPr>
          <p:cNvSpPr/>
          <p:nvPr userDrawn="1"/>
        </p:nvSpPr>
        <p:spPr>
          <a:xfrm>
            <a:off x="202308" y="1803624"/>
            <a:ext cx="3013640" cy="2793072"/>
          </a:xfrm>
          <a:prstGeom prst="rect">
            <a:avLst/>
          </a:prstGeom>
        </p:spPr>
        <p:txBody>
          <a:bodyPr wrap="square">
            <a:spAutoFit/>
          </a:bodyPr>
          <a:lstStyle/>
          <a:p>
            <a:pPr lvl="0">
              <a:spcAft>
                <a:spcPts val="300"/>
              </a:spcAft>
            </a:pPr>
            <a:r>
              <a:rPr lang="en-AU" sz="1400" b="1" kern="1200" cap="all" baseline="0" dirty="0">
                <a:solidFill>
                  <a:srgbClr val="0A7DFF"/>
                </a:solidFill>
                <a:latin typeface="+mn-lt"/>
                <a:ea typeface="+mn-ea"/>
                <a:cs typeface="JacobsChronos" pitchFamily="34" charset="0"/>
              </a:rPr>
              <a:t>How do I check if I have the Jacobs </a:t>
            </a:r>
            <a:r>
              <a:rPr lang="en-AU" sz="1400" b="1" kern="1200" cap="all" baseline="0" dirty="0" err="1">
                <a:solidFill>
                  <a:srgbClr val="0A7DFF"/>
                </a:solidFill>
                <a:latin typeface="+mn-lt"/>
                <a:ea typeface="+mn-ea"/>
                <a:cs typeface="JacobsChronos" pitchFamily="34" charset="0"/>
              </a:rPr>
              <a:t>chronos</a:t>
            </a:r>
            <a:r>
              <a:rPr lang="en-AU" sz="1400" b="1" kern="1200" cap="all" baseline="0" dirty="0">
                <a:solidFill>
                  <a:srgbClr val="0A7DFF"/>
                </a:solidFill>
                <a:latin typeface="+mn-lt"/>
                <a:ea typeface="+mn-ea"/>
                <a:cs typeface="JacobsChronos" pitchFamily="34" charset="0"/>
              </a:rPr>
              <a:t> font? </a:t>
            </a:r>
            <a:endParaRPr lang="en-AU" sz="1400" b="0" kern="1200" baseline="0" dirty="0">
              <a:solidFill>
                <a:srgbClr val="0A7DFF"/>
              </a:solidFill>
              <a:latin typeface="+mn-lt"/>
              <a:ea typeface="+mn-ea"/>
              <a:cs typeface="JacobsChronos"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lang="en-AU" sz="1400" b="0" kern="1200" baseline="0" dirty="0">
                <a:solidFill>
                  <a:schemeClr val="tx1"/>
                </a:solidFill>
                <a:latin typeface="+mn-lt"/>
                <a:ea typeface="+mn-ea"/>
                <a:cs typeface="JacobsChronos" pitchFamily="34" charset="0"/>
              </a:rPr>
              <a:t>The font will be deployed to all Jacobs machines around the 25</a:t>
            </a:r>
            <a:r>
              <a:rPr lang="en-AU" sz="1400" b="0" kern="1200" baseline="30000" dirty="0">
                <a:solidFill>
                  <a:schemeClr val="tx1"/>
                </a:solidFill>
                <a:latin typeface="+mn-lt"/>
                <a:ea typeface="+mn-ea"/>
                <a:cs typeface="JacobsChronos" pitchFamily="34" charset="0"/>
              </a:rPr>
              <a:t>th</a:t>
            </a:r>
            <a:r>
              <a:rPr lang="en-AU" sz="1400" b="0" kern="1200" baseline="0" dirty="0">
                <a:solidFill>
                  <a:schemeClr val="tx1"/>
                </a:solidFill>
                <a:latin typeface="+mn-lt"/>
                <a:ea typeface="+mn-ea"/>
                <a:cs typeface="JacobsChronos" pitchFamily="34" charset="0"/>
              </a:rPr>
              <a:t> November, 2019. To check that you have the font installed please go to: </a:t>
            </a:r>
            <a:r>
              <a:rPr lang="en-AU" sz="1400" b="1" kern="1200" baseline="0" dirty="0">
                <a:solidFill>
                  <a:schemeClr val="tx1"/>
                </a:solidFill>
                <a:latin typeface="+mn-lt"/>
                <a:ea typeface="+mn-ea"/>
                <a:cs typeface="JacobsChronos" pitchFamily="34" charset="0"/>
              </a:rPr>
              <a:t>Windows C Drive &gt; Windows &gt; Fonts</a:t>
            </a:r>
            <a:r>
              <a:rPr lang="en-AU" sz="1400" b="0" kern="1200" baseline="0" dirty="0">
                <a:solidFill>
                  <a:schemeClr val="tx1"/>
                </a:solidFill>
                <a:latin typeface="+mn-lt"/>
                <a:ea typeface="+mn-ea"/>
                <a:cs typeface="JacobsChronos" pitchFamily="34" charset="0"/>
              </a:rPr>
              <a:t>. The fonts will be listed alphabetically. If you do not see the font please raise a help desk ticket. </a:t>
            </a:r>
            <a:endParaRPr lang="en-AU" sz="1400" b="0" u="sng"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grpSp>
        <p:nvGrpSpPr>
          <p:cNvPr id="20" name="Group 19">
            <a:extLst>
              <a:ext uri="{FF2B5EF4-FFF2-40B4-BE49-F238E27FC236}">
                <a16:creationId xmlns:a16="http://schemas.microsoft.com/office/drawing/2014/main" id="{FF567D97-A6CC-4C97-A045-7104622393C3}"/>
              </a:ext>
            </a:extLst>
          </p:cNvPr>
          <p:cNvGrpSpPr/>
          <p:nvPr userDrawn="1"/>
        </p:nvGrpSpPr>
        <p:grpSpPr>
          <a:xfrm>
            <a:off x="3419052" y="2993599"/>
            <a:ext cx="3651188" cy="3681246"/>
            <a:chOff x="3419052" y="2993599"/>
            <a:chExt cx="3651188" cy="3681246"/>
          </a:xfrm>
        </p:grpSpPr>
        <p:pic>
          <p:nvPicPr>
            <p:cNvPr id="12" name="Picture 11">
              <a:extLst>
                <a:ext uri="{FF2B5EF4-FFF2-40B4-BE49-F238E27FC236}">
                  <a16:creationId xmlns:a16="http://schemas.microsoft.com/office/drawing/2014/main" id="{E057D1F0-0427-4B13-8792-1C4D967CC3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9052" y="2993599"/>
              <a:ext cx="3651188" cy="3522322"/>
            </a:xfrm>
            <a:prstGeom prst="rect">
              <a:avLst/>
            </a:prstGeom>
            <a:ln>
              <a:solidFill>
                <a:schemeClr val="tx1"/>
              </a:solidFill>
            </a:ln>
          </p:spPr>
        </p:pic>
        <p:sp>
          <p:nvSpPr>
            <p:cNvPr id="7" name="Oval 6">
              <a:extLst>
                <a:ext uri="{FF2B5EF4-FFF2-40B4-BE49-F238E27FC236}">
                  <a16:creationId xmlns:a16="http://schemas.microsoft.com/office/drawing/2014/main" id="{6EA606BF-810C-4EF6-8189-B9036EDA916D}"/>
                </a:ext>
              </a:extLst>
            </p:cNvPr>
            <p:cNvSpPr/>
            <p:nvPr userDrawn="1"/>
          </p:nvSpPr>
          <p:spPr>
            <a:xfrm>
              <a:off x="5244646" y="5643945"/>
              <a:ext cx="1529641" cy="103090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p:grpSp>
        <p:nvGrpSpPr>
          <p:cNvPr id="19" name="Group 18">
            <a:extLst>
              <a:ext uri="{FF2B5EF4-FFF2-40B4-BE49-F238E27FC236}">
                <a16:creationId xmlns:a16="http://schemas.microsoft.com/office/drawing/2014/main" id="{C9F6DC91-091F-42AE-99FD-B4B1E710F9C1}"/>
              </a:ext>
            </a:extLst>
          </p:cNvPr>
          <p:cNvGrpSpPr/>
          <p:nvPr userDrawn="1"/>
        </p:nvGrpSpPr>
        <p:grpSpPr>
          <a:xfrm>
            <a:off x="7070240" y="2989176"/>
            <a:ext cx="4919452" cy="1419723"/>
            <a:chOff x="7070240" y="2989176"/>
            <a:chExt cx="4919452" cy="1419723"/>
          </a:xfrm>
        </p:grpSpPr>
        <p:pic>
          <p:nvPicPr>
            <p:cNvPr id="15" name="Picture 14">
              <a:extLst>
                <a:ext uri="{FF2B5EF4-FFF2-40B4-BE49-F238E27FC236}">
                  <a16:creationId xmlns:a16="http://schemas.microsoft.com/office/drawing/2014/main" id="{6629F0D3-94BF-45BB-AD3B-465F0DB8B55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65" t="-1" r="16967" b="-2873"/>
            <a:stretch/>
          </p:blipFill>
          <p:spPr>
            <a:xfrm>
              <a:off x="7237692" y="3004899"/>
              <a:ext cx="4752000" cy="1404000"/>
            </a:xfrm>
            <a:prstGeom prst="rect">
              <a:avLst/>
            </a:prstGeom>
            <a:ln>
              <a:solidFill>
                <a:schemeClr val="tx1"/>
              </a:solidFill>
            </a:ln>
          </p:spPr>
        </p:pic>
        <p:sp>
          <p:nvSpPr>
            <p:cNvPr id="18" name="Oval 17">
              <a:extLst>
                <a:ext uri="{FF2B5EF4-FFF2-40B4-BE49-F238E27FC236}">
                  <a16:creationId xmlns:a16="http://schemas.microsoft.com/office/drawing/2014/main" id="{4D01BE43-9C0C-45E4-B262-DE6DE55123FC}"/>
                </a:ext>
              </a:extLst>
            </p:cNvPr>
            <p:cNvSpPr/>
            <p:nvPr userDrawn="1"/>
          </p:nvSpPr>
          <p:spPr>
            <a:xfrm>
              <a:off x="7070240" y="2989176"/>
              <a:ext cx="2317338" cy="103090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p:grpSp>
        <p:nvGrpSpPr>
          <p:cNvPr id="21" name="Group 20">
            <a:extLst>
              <a:ext uri="{FF2B5EF4-FFF2-40B4-BE49-F238E27FC236}">
                <a16:creationId xmlns:a16="http://schemas.microsoft.com/office/drawing/2014/main" id="{067530DA-7EAC-4DA8-9C35-896F97E7EB55}"/>
              </a:ext>
            </a:extLst>
          </p:cNvPr>
          <p:cNvGrpSpPr/>
          <p:nvPr userDrawn="1"/>
        </p:nvGrpSpPr>
        <p:grpSpPr>
          <a:xfrm>
            <a:off x="320040" y="5440835"/>
            <a:ext cx="2603464" cy="1075086"/>
            <a:chOff x="-87514" y="4770207"/>
            <a:chExt cx="2636870" cy="934222"/>
          </a:xfrm>
        </p:grpSpPr>
        <p:pic>
          <p:nvPicPr>
            <p:cNvPr id="22" name="Picture 21">
              <a:extLst>
                <a:ext uri="{FF2B5EF4-FFF2-40B4-BE49-F238E27FC236}">
                  <a16:creationId xmlns:a16="http://schemas.microsoft.com/office/drawing/2014/main" id="{FA6F99AA-5025-4837-97D7-4E017DA5DD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514" y="4770207"/>
              <a:ext cx="2636870" cy="912282"/>
            </a:xfrm>
            <a:prstGeom prst="rect">
              <a:avLst/>
            </a:prstGeom>
          </p:spPr>
        </p:pic>
        <p:sp>
          <p:nvSpPr>
            <p:cNvPr id="23" name="Oval 22">
              <a:extLst>
                <a:ext uri="{FF2B5EF4-FFF2-40B4-BE49-F238E27FC236}">
                  <a16:creationId xmlns:a16="http://schemas.microsoft.com/office/drawing/2014/main" id="{CC96DCC2-6D1A-483A-84B6-75864986FE5E}"/>
                </a:ext>
              </a:extLst>
            </p:cNvPr>
            <p:cNvSpPr/>
            <p:nvPr userDrawn="1"/>
          </p:nvSpPr>
          <p:spPr>
            <a:xfrm>
              <a:off x="1698498" y="5092412"/>
              <a:ext cx="632009" cy="60168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CB035D5-B4FA-490B-9B04-C0891A5ABC2F}"/>
                </a:ext>
              </a:extLst>
            </p:cNvPr>
            <p:cNvSpPr/>
            <p:nvPr userDrawn="1"/>
          </p:nvSpPr>
          <p:spPr>
            <a:xfrm>
              <a:off x="230692" y="5102746"/>
              <a:ext cx="632009" cy="60168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19E8FB1B-BE2B-45E2-BC69-83A101D15792}"/>
              </a:ext>
            </a:extLst>
          </p:cNvPr>
          <p:cNvSpPr/>
          <p:nvPr userDrawn="1"/>
        </p:nvSpPr>
        <p:spPr>
          <a:xfrm>
            <a:off x="211908" y="4158280"/>
            <a:ext cx="3013640" cy="1500411"/>
          </a:xfrm>
          <a:prstGeom prst="rect">
            <a:avLst/>
          </a:prstGeom>
        </p:spPr>
        <p:txBody>
          <a:bodyPr wrap="square">
            <a:spAutoFit/>
          </a:bodyPr>
          <a:lstStyle/>
          <a:p>
            <a:pPr lvl="0">
              <a:spcAft>
                <a:spcPts val="300"/>
              </a:spcAft>
            </a:pPr>
            <a:r>
              <a:rPr lang="en-AU" sz="1400" b="1" kern="1200" cap="all" dirty="0">
                <a:solidFill>
                  <a:srgbClr val="0A7DFF"/>
                </a:solidFill>
                <a:latin typeface="+mn-lt"/>
                <a:ea typeface="+mn-ea"/>
                <a:cs typeface="JacobsChronos" pitchFamily="34" charset="0"/>
              </a:rPr>
              <a:t>Pasting content</a:t>
            </a:r>
            <a:endParaRPr lang="en-AU" sz="1400" b="0" kern="1200" baseline="0" dirty="0">
              <a:solidFill>
                <a:srgbClr val="0A7DFF"/>
              </a:solidFill>
              <a:latin typeface="+mn-lt"/>
              <a:ea typeface="+mn-ea"/>
              <a:cs typeface="JacobsChronos" pitchFamily="34" charset="0"/>
            </a:endParaRPr>
          </a:p>
          <a:p>
            <a:pPr marL="171450" lvl="0" indent="-17145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When pasting content from other presentations, always use: </a:t>
            </a:r>
          </a:p>
          <a:p>
            <a:pPr marL="180000" lvl="0" indent="-18000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Paste Options: Use destination theme, or Keep text only</a:t>
            </a: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22647339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dirty="0"/>
              <a:t>Instructions for this template – PLEASE READ BEFORE CONTINUING</a:t>
            </a:r>
            <a:endParaRPr lang="en-US" dirty="0"/>
          </a:p>
        </p:txBody>
      </p:sp>
      <p:sp>
        <p:nvSpPr>
          <p:cNvPr id="3" name="Footer Placeholder 2">
            <a:extLst>
              <a:ext uri="{FF2B5EF4-FFF2-40B4-BE49-F238E27FC236}">
                <a16:creationId xmlns:a16="http://schemas.microsoft.com/office/drawing/2014/main" id="{CE428C74-04D1-478A-B50F-D0CC9DC84C0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0E84AC62-C91D-464E-970E-F3F56DC44CD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13" name="Rectangle 12">
            <a:extLst>
              <a:ext uri="{FF2B5EF4-FFF2-40B4-BE49-F238E27FC236}">
                <a16:creationId xmlns:a16="http://schemas.microsoft.com/office/drawing/2014/main" id="{8C2B99CB-6380-431A-B1EE-BEF40275E9A4}"/>
              </a:ext>
            </a:extLst>
          </p:cNvPr>
          <p:cNvSpPr/>
          <p:nvPr userDrawn="1"/>
        </p:nvSpPr>
        <p:spPr>
          <a:xfrm>
            <a:off x="217009" y="1546729"/>
            <a:ext cx="5585998" cy="1831271"/>
          </a:xfrm>
          <a:prstGeom prst="rect">
            <a:avLst/>
          </a:prstGeom>
        </p:spPr>
        <p:txBody>
          <a:bodyPr wrap="square">
            <a:spAutoFit/>
          </a:bodyPr>
          <a:lstStyle/>
          <a:p>
            <a:pPr lvl="0">
              <a:spcAft>
                <a:spcPts val="300"/>
              </a:spcAft>
            </a:pPr>
            <a:r>
              <a:rPr lang="en-AU" sz="1400" b="1" kern="1200" cap="all" baseline="0" dirty="0">
                <a:solidFill>
                  <a:srgbClr val="0A7DFF"/>
                </a:solidFill>
                <a:latin typeface="+mn-lt"/>
                <a:ea typeface="+mn-ea"/>
                <a:cs typeface="JacobsChronos" pitchFamily="34" charset="0"/>
              </a:rPr>
              <a:t>HOW TO CHOSE YOUR LAYOUT OPTION</a:t>
            </a:r>
          </a:p>
          <a:p>
            <a:pPr marL="171450" lvl="0" indent="-171450">
              <a:spcAft>
                <a:spcPts val="300"/>
              </a:spcAft>
              <a:buFont typeface="Wingdings" panose="05000000000000000000" pitchFamily="2" charset="2"/>
              <a:buChar char="§"/>
            </a:pPr>
            <a:r>
              <a:rPr lang="en-AU" sz="1400" b="1" kern="1200" baseline="0" dirty="0">
                <a:solidFill>
                  <a:schemeClr val="tx1"/>
                </a:solidFill>
                <a:latin typeface="+mn-lt"/>
                <a:ea typeface="+mn-ea"/>
                <a:cs typeface="JacobsChronos" pitchFamily="34" charset="0"/>
              </a:rPr>
              <a:t>Right click </a:t>
            </a:r>
            <a:r>
              <a:rPr lang="en-AU" sz="1400" b="0" kern="1200" baseline="0" dirty="0">
                <a:solidFill>
                  <a:schemeClr val="tx1"/>
                </a:solidFill>
                <a:latin typeface="+mn-lt"/>
                <a:ea typeface="+mn-ea"/>
                <a:cs typeface="JacobsChronos" pitchFamily="34" charset="0"/>
              </a:rPr>
              <a:t>an existing slide in the side bar menu.</a:t>
            </a:r>
          </a:p>
          <a:p>
            <a:pPr marL="171450" lvl="0" indent="-171450">
              <a:spcAft>
                <a:spcPts val="300"/>
              </a:spcAft>
              <a:buFont typeface="Wingdings" panose="05000000000000000000" pitchFamily="2" charset="2"/>
              <a:buChar char="§"/>
            </a:pPr>
            <a:r>
              <a:rPr lang="en-AU" sz="1400" b="1" kern="1200" baseline="0" dirty="0">
                <a:solidFill>
                  <a:schemeClr val="tx1"/>
                </a:solidFill>
                <a:latin typeface="+mn-lt"/>
                <a:ea typeface="+mn-ea"/>
                <a:cs typeface="JacobsChronos" pitchFamily="34" charset="0"/>
              </a:rPr>
              <a:t>Choose </a:t>
            </a:r>
            <a:r>
              <a:rPr lang="en-AU" sz="1400" b="1" i="1" kern="1200" baseline="0" dirty="0">
                <a:solidFill>
                  <a:schemeClr val="tx1"/>
                </a:solidFill>
                <a:latin typeface="+mn-lt"/>
                <a:ea typeface="+mn-ea"/>
                <a:cs typeface="JacobsChronos" pitchFamily="34" charset="0"/>
              </a:rPr>
              <a:t>Layout  </a:t>
            </a:r>
            <a:r>
              <a:rPr lang="en-AU" sz="1400" b="0" i="1" kern="1200" baseline="0" dirty="0">
                <a:solidFill>
                  <a:schemeClr val="tx1"/>
                </a:solidFill>
                <a:latin typeface="+mn-lt"/>
                <a:ea typeface="+mn-ea"/>
                <a:cs typeface="JacobsChronos" pitchFamily="34" charset="0"/>
              </a:rPr>
              <a:t>&gt;</a:t>
            </a:r>
            <a:r>
              <a:rPr lang="en-AU" sz="1400" b="0" kern="1200" baseline="0" dirty="0">
                <a:solidFill>
                  <a:schemeClr val="tx1"/>
                </a:solidFill>
                <a:latin typeface="+mn-lt"/>
                <a:ea typeface="+mn-ea"/>
                <a:cs typeface="JacobsChronos" pitchFamily="34" charset="0"/>
              </a:rPr>
              <a:t> select one of the various slide options.</a:t>
            </a: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a:p>
            <a:pPr lvl="0">
              <a:spcAft>
                <a:spcPts val="300"/>
              </a:spcAft>
            </a:pPr>
            <a:r>
              <a:rPr lang="en-AU" sz="1400" b="1" kern="1200" cap="all" dirty="0">
                <a:solidFill>
                  <a:srgbClr val="0A7DFF"/>
                </a:solidFill>
                <a:latin typeface="+mn-lt"/>
                <a:ea typeface="+mn-ea"/>
                <a:cs typeface="JacobsChronos" pitchFamily="34" charset="0"/>
              </a:rPr>
              <a:t> </a:t>
            </a: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320040" y="1129064"/>
            <a:ext cx="8849490" cy="323165"/>
          </a:xfrm>
          <a:prstGeom prst="rect">
            <a:avLst/>
          </a:prstGeom>
        </p:spPr>
        <p:txBody>
          <a:bodyPr wrap="square" lIns="0" tIns="0" rIns="0">
            <a:spAutoFit/>
          </a:bodyPr>
          <a:lstStyle/>
          <a:p>
            <a:pPr lvl="0"/>
            <a:r>
              <a:rPr lang="en-AU" sz="1800" b="1" dirty="0">
                <a:solidFill>
                  <a:schemeClr val="accent3"/>
                </a:solidFill>
                <a:latin typeface="+mn-lt"/>
                <a:cs typeface="JacobsChronos" pitchFamily="34" charset="0"/>
              </a:rPr>
              <a:t>Delete this slide before finalising your presentation</a:t>
            </a:r>
          </a:p>
        </p:txBody>
      </p:sp>
      <p:grpSp>
        <p:nvGrpSpPr>
          <p:cNvPr id="6" name="Group 5">
            <a:extLst>
              <a:ext uri="{FF2B5EF4-FFF2-40B4-BE49-F238E27FC236}">
                <a16:creationId xmlns:a16="http://schemas.microsoft.com/office/drawing/2014/main" id="{E1DBFCE7-3EA9-4FD3-97BE-CAB276DAB55C}"/>
              </a:ext>
            </a:extLst>
          </p:cNvPr>
          <p:cNvGrpSpPr/>
          <p:nvPr userDrawn="1"/>
        </p:nvGrpSpPr>
        <p:grpSpPr>
          <a:xfrm>
            <a:off x="320040" y="2451331"/>
            <a:ext cx="6892129" cy="3214999"/>
            <a:chOff x="320040" y="2451331"/>
            <a:chExt cx="7806529" cy="3476959"/>
          </a:xfrm>
        </p:grpSpPr>
        <p:pic>
          <p:nvPicPr>
            <p:cNvPr id="17" name="Picture 16">
              <a:extLst>
                <a:ext uri="{FF2B5EF4-FFF2-40B4-BE49-F238E27FC236}">
                  <a16:creationId xmlns:a16="http://schemas.microsoft.com/office/drawing/2014/main" id="{622472AD-D921-4EC0-9571-5FF4AF2BA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 y="2451331"/>
              <a:ext cx="7806529" cy="3476959"/>
            </a:xfrm>
            <a:prstGeom prst="rect">
              <a:avLst/>
            </a:prstGeom>
          </p:spPr>
        </p:pic>
        <p:sp>
          <p:nvSpPr>
            <p:cNvPr id="18" name="Oval 17">
              <a:extLst>
                <a:ext uri="{FF2B5EF4-FFF2-40B4-BE49-F238E27FC236}">
                  <a16:creationId xmlns:a16="http://schemas.microsoft.com/office/drawing/2014/main" id="{10177005-6381-4648-9FBB-27BCC485B8E1}"/>
                </a:ext>
              </a:extLst>
            </p:cNvPr>
            <p:cNvSpPr/>
            <p:nvPr userDrawn="1"/>
          </p:nvSpPr>
          <p:spPr>
            <a:xfrm>
              <a:off x="1011561" y="4899897"/>
              <a:ext cx="1190725" cy="32004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14754D65-DE03-42DC-8CC8-6EBFEEB74BD8}"/>
              </a:ext>
            </a:extLst>
          </p:cNvPr>
          <p:cNvSpPr/>
          <p:nvPr userDrawn="1"/>
        </p:nvSpPr>
        <p:spPr>
          <a:xfrm>
            <a:off x="7315200" y="1543344"/>
            <a:ext cx="4526279" cy="2870016"/>
          </a:xfrm>
          <a:prstGeom prst="rect">
            <a:avLst/>
          </a:prstGeom>
        </p:spPr>
        <p:txBody>
          <a:bodyPr wrap="square">
            <a:spAutoFit/>
          </a:bodyPr>
          <a:lstStyle/>
          <a:p>
            <a:pPr lvl="0">
              <a:spcAft>
                <a:spcPts val="300"/>
              </a:spcAft>
            </a:pPr>
            <a:r>
              <a:rPr lang="en-AU" sz="1400" b="1" kern="1200" cap="all" baseline="0" dirty="0">
                <a:solidFill>
                  <a:srgbClr val="0A7DFF"/>
                </a:solidFill>
                <a:latin typeface="+mn-lt"/>
                <a:ea typeface="+mn-ea"/>
                <a:cs typeface="JacobsChronos" pitchFamily="34" charset="0"/>
              </a:rPr>
              <a:t>How to “color theme” your presentation</a:t>
            </a:r>
          </a:p>
          <a:p>
            <a:pPr marL="171450" lvl="0" indent="-17145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We have 5 color themes throughout the template and </a:t>
            </a:r>
            <a:r>
              <a:rPr lang="en-AU" sz="1400" b="1" kern="1200" baseline="0" dirty="0">
                <a:solidFill>
                  <a:schemeClr val="tx1"/>
                </a:solidFill>
                <a:latin typeface="+mn-lt"/>
                <a:ea typeface="+mn-ea"/>
                <a:cs typeface="JacobsChronos" pitchFamily="34" charset="0"/>
              </a:rPr>
              <a:t>recommend</a:t>
            </a:r>
            <a:r>
              <a:rPr lang="en-AU" sz="1400" b="0" kern="1200" baseline="0" dirty="0">
                <a:solidFill>
                  <a:schemeClr val="tx1"/>
                </a:solidFill>
                <a:latin typeface="+mn-lt"/>
                <a:ea typeface="+mn-ea"/>
                <a:cs typeface="JacobsChronos" pitchFamily="34" charset="0"/>
              </a:rPr>
              <a:t> you use a different color theme per section.</a:t>
            </a:r>
          </a:p>
          <a:p>
            <a:pPr marL="171450" lvl="0" indent="-17145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Our themes are: Blue, Purple, Red, Yellow &amp; Green. There are various layout options for each that you can use for each section. </a:t>
            </a:r>
          </a:p>
          <a:p>
            <a:pPr marL="171450" lvl="0" indent="-17145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For example presentations please see: </a:t>
            </a:r>
            <a:r>
              <a:rPr lang="en-AU" sz="1400" b="0" u="sng" kern="1200" baseline="0" dirty="0">
                <a:solidFill>
                  <a:schemeClr val="tx1"/>
                </a:solidFill>
                <a:latin typeface="+mn-lt"/>
                <a:ea typeface="+mn-ea"/>
                <a:cs typeface="JacobsChronos" pitchFamily="34" charset="0"/>
                <a:hlinkClick r:id="rId3"/>
              </a:rPr>
              <a:t>JacobsConnect &gt; Company &gt; Brand Central &gt; Content &gt; Jacobs PowerPoint Example</a:t>
            </a:r>
            <a:endParaRPr lang="en-AU" sz="1400" b="0" kern="1200" baseline="0" dirty="0">
              <a:solidFill>
                <a:schemeClr val="tx1"/>
              </a:solidFill>
              <a:latin typeface="+mn-lt"/>
              <a:ea typeface="+mn-ea"/>
              <a:cs typeface="JacobsChronos" pitchFamily="34" charset="0"/>
            </a:endParaRPr>
          </a:p>
          <a:p>
            <a:pPr lvl="0">
              <a:spcAft>
                <a:spcPts val="300"/>
              </a:spcAft>
            </a:pPr>
            <a:r>
              <a:rPr lang="en-AU" sz="1400" b="1" kern="1200" cap="all" dirty="0">
                <a:solidFill>
                  <a:srgbClr val="0A7DFF"/>
                </a:solidFill>
                <a:latin typeface="+mn-lt"/>
                <a:ea typeface="+mn-ea"/>
                <a:cs typeface="JacobsChronos" pitchFamily="34" charset="0"/>
              </a:rPr>
              <a:t> </a:t>
            </a: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3759614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dirty="0"/>
              <a:t>Instructions for this template – PLEASE READ BEFORE CONTINUING</a:t>
            </a:r>
            <a:endParaRPr lang="en-US" dirty="0"/>
          </a:p>
        </p:txBody>
      </p:sp>
      <p:sp>
        <p:nvSpPr>
          <p:cNvPr id="3" name="Footer Placeholder 2">
            <a:extLst>
              <a:ext uri="{FF2B5EF4-FFF2-40B4-BE49-F238E27FC236}">
                <a16:creationId xmlns:a16="http://schemas.microsoft.com/office/drawing/2014/main" id="{CE428C74-04D1-478A-B50F-D0CC9DC84C0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0E84AC62-C91D-464E-970E-F3F56DC44CD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320040" y="1129064"/>
            <a:ext cx="8849490" cy="323165"/>
          </a:xfrm>
          <a:prstGeom prst="rect">
            <a:avLst/>
          </a:prstGeom>
        </p:spPr>
        <p:txBody>
          <a:bodyPr wrap="square" lIns="0" tIns="0" rIns="0">
            <a:spAutoFit/>
          </a:bodyPr>
          <a:lstStyle/>
          <a:p>
            <a:pPr lvl="0"/>
            <a:r>
              <a:rPr lang="en-AU" sz="1800" b="1" dirty="0">
                <a:solidFill>
                  <a:schemeClr val="accent3"/>
                </a:solidFill>
                <a:latin typeface="+mn-lt"/>
                <a:cs typeface="JacobsChronos" pitchFamily="34" charset="0"/>
              </a:rPr>
              <a:t>Delete this slide before finalising your presentation</a:t>
            </a:r>
          </a:p>
        </p:txBody>
      </p:sp>
      <p:sp>
        <p:nvSpPr>
          <p:cNvPr id="17" name="Rectangle 16">
            <a:extLst>
              <a:ext uri="{FF2B5EF4-FFF2-40B4-BE49-F238E27FC236}">
                <a16:creationId xmlns:a16="http://schemas.microsoft.com/office/drawing/2014/main" id="{672DC32F-2ECD-4891-99B6-8D7D3511F948}"/>
              </a:ext>
            </a:extLst>
          </p:cNvPr>
          <p:cNvSpPr/>
          <p:nvPr userDrawn="1"/>
        </p:nvSpPr>
        <p:spPr>
          <a:xfrm>
            <a:off x="203345" y="1665755"/>
            <a:ext cx="11521440" cy="1284967"/>
          </a:xfrm>
          <a:prstGeom prst="rect">
            <a:avLst/>
          </a:prstGeom>
        </p:spPr>
        <p:txBody>
          <a:bodyPr wrap="square">
            <a:spAutoFit/>
          </a:bodyPr>
          <a:lstStyle/>
          <a:p>
            <a:pPr lvl="0">
              <a:spcAft>
                <a:spcPts val="300"/>
              </a:spcAft>
            </a:pPr>
            <a:r>
              <a:rPr lang="en-AU" sz="1400" b="1" kern="1200" cap="all" baseline="0" dirty="0">
                <a:solidFill>
                  <a:srgbClr val="0A7DFF"/>
                </a:solidFill>
                <a:latin typeface="+mn-lt"/>
                <a:ea typeface="+mn-ea"/>
                <a:cs typeface="JacobsChronos" pitchFamily="34" charset="0"/>
              </a:rPr>
              <a:t>Guidelines on using the new Jacobs template</a:t>
            </a:r>
            <a:endParaRPr lang="en-AU" sz="1400" b="0" kern="1200" baseline="0" dirty="0">
              <a:solidFill>
                <a:srgbClr val="0A7DFF"/>
              </a:solidFill>
              <a:latin typeface="+mn-lt"/>
              <a:ea typeface="+mn-ea"/>
              <a:cs typeface="JacobsChronos" pitchFamily="34" charset="0"/>
            </a:endParaRPr>
          </a:p>
          <a:p>
            <a:pPr marL="171450" marR="0" lvl="0"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AU" sz="1400" b="0" kern="1200" baseline="0" dirty="0">
                <a:solidFill>
                  <a:schemeClr val="tx1"/>
                </a:solidFill>
                <a:latin typeface="+mn-lt"/>
                <a:ea typeface="+mn-ea"/>
                <a:cs typeface="JacobsChronos" pitchFamily="34" charset="0"/>
              </a:rPr>
              <a:t>For more comprehensive instructions on how to use this template please go to: </a:t>
            </a:r>
            <a:br>
              <a:rPr lang="en-AU" sz="1400" b="0" kern="1200" baseline="0" dirty="0">
                <a:solidFill>
                  <a:schemeClr val="tx1"/>
                </a:solidFill>
                <a:latin typeface="+mn-lt"/>
                <a:ea typeface="+mn-ea"/>
                <a:cs typeface="JacobsChronos" pitchFamily="34" charset="0"/>
              </a:rPr>
            </a:br>
            <a:r>
              <a:rPr lang="en-AU" sz="1400" b="0" u="sng" kern="1200" baseline="0" dirty="0">
                <a:solidFill>
                  <a:schemeClr val="tx1"/>
                </a:solidFill>
                <a:latin typeface="+mn-lt"/>
                <a:ea typeface="+mn-ea"/>
                <a:cs typeface="JacobsChronos" pitchFamily="34" charset="0"/>
                <a:hlinkClick r:id="rId2"/>
              </a:rPr>
              <a:t>JacobsConnect &gt; Company &gt; Brand Central  &gt; Content &gt; Jacobs PowerPoint Template Guideline</a:t>
            </a:r>
            <a:r>
              <a:rPr lang="en-AU" sz="1400" b="0" u="sng" kern="1200" baseline="0" dirty="0">
                <a:solidFill>
                  <a:schemeClr val="tx1"/>
                </a:solidFill>
                <a:latin typeface="+mn-lt"/>
                <a:ea typeface="+mn-ea"/>
                <a:cs typeface="JacobsChronos" pitchFamily="34" charset="0"/>
              </a:rPr>
              <a:t>s</a:t>
            </a: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12319832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F9320-1B92-4877-9ED2-0920B6F3509E}"/>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53D9993-F679-40EC-97D3-597F79C7051F}"/>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BE6C2C7B-4695-4DBD-BC4A-95D6AF7465AC}"/>
              </a:ext>
            </a:extLst>
          </p:cNvPr>
          <p:cNvSpPr>
            <a:spLocks noGrp="1"/>
          </p:cNvSpPr>
          <p:nvPr>
            <p:ph type="sldNum" sz="quarter" idx="11"/>
          </p:nvPr>
        </p:nvSpPr>
        <p:spPr/>
        <p:txBody>
          <a:body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0767269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ack Cover Blue 1">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27D40AD0-5D9B-4347-8016-757E80747E76}"/>
              </a:ext>
            </a:extLst>
          </p:cNvPr>
          <p:cNvGrpSpPr/>
          <p:nvPr userDrawn="1"/>
        </p:nvGrpSpPr>
        <p:grpSpPr>
          <a:xfrm>
            <a:off x="1572014" y="0"/>
            <a:ext cx="10619986" cy="5411469"/>
            <a:chOff x="1572014" y="0"/>
            <a:chExt cx="10619986" cy="5411469"/>
          </a:xfrm>
        </p:grpSpPr>
        <p:pic>
          <p:nvPicPr>
            <p:cNvPr id="60" name="Picture 59">
              <a:extLst>
                <a:ext uri="{FF2B5EF4-FFF2-40B4-BE49-F238E27FC236}">
                  <a16:creationId xmlns:a16="http://schemas.microsoft.com/office/drawing/2014/main" id="{245104B9-E223-42AF-9228-4D9DBA103E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2014" y="1107030"/>
              <a:ext cx="10619986" cy="4304439"/>
            </a:xfrm>
            <a:prstGeom prst="rect">
              <a:avLst/>
            </a:prstGeom>
          </p:spPr>
        </p:pic>
        <p:sp>
          <p:nvSpPr>
            <p:cNvPr id="61" name="Rectangle 60">
              <a:extLst>
                <a:ext uri="{FF2B5EF4-FFF2-40B4-BE49-F238E27FC236}">
                  <a16:creationId xmlns:a16="http://schemas.microsoft.com/office/drawing/2014/main" id="{ECA9C7F8-F075-46B3-BC20-F7BC754AB4B6}"/>
                </a:ext>
              </a:extLst>
            </p:cNvPr>
            <p:cNvSpPr/>
            <p:nvPr userDrawn="1"/>
          </p:nvSpPr>
          <p:spPr>
            <a:xfrm>
              <a:off x="1581785" y="247014"/>
              <a:ext cx="10607040" cy="87923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7D2CEBA-062E-4A76-86B2-E30ADE7C31E0}"/>
                </a:ext>
              </a:extLst>
            </p:cNvPr>
            <p:cNvSpPr/>
            <p:nvPr userDrawn="1"/>
          </p:nvSpPr>
          <p:spPr>
            <a:xfrm>
              <a:off x="1581785" y="0"/>
              <a:ext cx="10607040" cy="27432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Title 1">
            <a:extLst>
              <a:ext uri="{FF2B5EF4-FFF2-40B4-BE49-F238E27FC236}">
                <a16:creationId xmlns:a16="http://schemas.microsoft.com/office/drawing/2014/main" id="{A7F61A64-3CDE-4167-85CB-90C6332EF1A3}"/>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dirty="0"/>
              <a:t>Thank You</a:t>
            </a:r>
          </a:p>
        </p:txBody>
      </p:sp>
      <p:sp>
        <p:nvSpPr>
          <p:cNvPr id="64" name="Subtitle 2">
            <a:extLst>
              <a:ext uri="{FF2B5EF4-FFF2-40B4-BE49-F238E27FC236}">
                <a16:creationId xmlns:a16="http://schemas.microsoft.com/office/drawing/2014/main" id="{9FD1511E-B62B-4097-A97D-8D9B2E4AD4AF}"/>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Tree>
    <p:extLst>
      <p:ext uri="{BB962C8B-B14F-4D97-AF65-F5344CB8AC3E}">
        <p14:creationId xmlns:p14="http://schemas.microsoft.com/office/powerpoint/2010/main" val="36053029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ack Cover Purpl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E504DC-7314-44CB-9C4D-D1417B013B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1785" y="1107030"/>
            <a:ext cx="10619359" cy="4304439"/>
          </a:xfrm>
          <a:prstGeom prst="rect">
            <a:avLst/>
          </a:prstGeom>
          <a:solidFill>
            <a:srgbClr val="6F006E"/>
          </a:solidFill>
        </p:spPr>
      </p:pic>
      <p:grpSp>
        <p:nvGrpSpPr>
          <p:cNvPr id="6" name="Group 5">
            <a:extLst>
              <a:ext uri="{FF2B5EF4-FFF2-40B4-BE49-F238E27FC236}">
                <a16:creationId xmlns:a16="http://schemas.microsoft.com/office/drawing/2014/main" id="{CE216235-861E-4CD0-BEC0-AF3D1B4E1DB6}"/>
              </a:ext>
            </a:extLst>
          </p:cNvPr>
          <p:cNvGrpSpPr/>
          <p:nvPr userDrawn="1"/>
        </p:nvGrpSpPr>
        <p:grpSpPr>
          <a:xfrm>
            <a:off x="1581785" y="0"/>
            <a:ext cx="10607040" cy="1126245"/>
            <a:chOff x="1581785" y="0"/>
            <a:chExt cx="10607040" cy="1126245"/>
          </a:xfrm>
        </p:grpSpPr>
        <p:sp>
          <p:nvSpPr>
            <p:cNvPr id="7" name="Rectangle 6">
              <a:extLst>
                <a:ext uri="{FF2B5EF4-FFF2-40B4-BE49-F238E27FC236}">
                  <a16:creationId xmlns:a16="http://schemas.microsoft.com/office/drawing/2014/main" id="{4C42AADD-502D-4152-8B36-EC246279832D}"/>
                </a:ext>
              </a:extLst>
            </p:cNvPr>
            <p:cNvSpPr/>
            <p:nvPr userDrawn="1"/>
          </p:nvSpPr>
          <p:spPr>
            <a:xfrm>
              <a:off x="1581785" y="247014"/>
              <a:ext cx="10607040" cy="87923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FED9C33-1382-426F-943B-9CDA2DA2A262}"/>
                </a:ext>
              </a:extLst>
            </p:cNvPr>
            <p:cNvSpPr/>
            <p:nvPr userDrawn="1"/>
          </p:nvSpPr>
          <p:spPr>
            <a:xfrm>
              <a:off x="1581785" y="0"/>
              <a:ext cx="10607040" cy="27432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a:extLst>
              <a:ext uri="{FF2B5EF4-FFF2-40B4-BE49-F238E27FC236}">
                <a16:creationId xmlns:a16="http://schemas.microsoft.com/office/drawing/2014/main" id="{76E2362A-61F6-4883-94BC-DEF42B3004A3}"/>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dirty="0"/>
              <a:t>Thank You</a:t>
            </a:r>
          </a:p>
        </p:txBody>
      </p:sp>
      <p:sp>
        <p:nvSpPr>
          <p:cNvPr id="10" name="Subtitle 2">
            <a:extLst>
              <a:ext uri="{FF2B5EF4-FFF2-40B4-BE49-F238E27FC236}">
                <a16:creationId xmlns:a16="http://schemas.microsoft.com/office/drawing/2014/main" id="{5003B944-E549-4D32-A21A-BCB050EFAE96}"/>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Tree>
    <p:extLst>
      <p:ext uri="{BB962C8B-B14F-4D97-AF65-F5344CB8AC3E}">
        <p14:creationId xmlns:p14="http://schemas.microsoft.com/office/powerpoint/2010/main" val="10930953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ack Cover Red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BD7953F-2CEC-49FD-9143-A18FFEBAE699}"/>
              </a:ext>
            </a:extLst>
          </p:cNvPr>
          <p:cNvGrpSpPr/>
          <p:nvPr userDrawn="1"/>
        </p:nvGrpSpPr>
        <p:grpSpPr>
          <a:xfrm>
            <a:off x="1570193" y="0"/>
            <a:ext cx="10621807" cy="5411469"/>
            <a:chOff x="1570193" y="0"/>
            <a:chExt cx="10621807" cy="5411469"/>
          </a:xfrm>
        </p:grpSpPr>
        <p:pic>
          <p:nvPicPr>
            <p:cNvPr id="4" name="Picture 3">
              <a:extLst>
                <a:ext uri="{FF2B5EF4-FFF2-40B4-BE49-F238E27FC236}">
                  <a16:creationId xmlns:a16="http://schemas.microsoft.com/office/drawing/2014/main" id="{1F99D95C-68CF-4E22-948C-DFAD50B79D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3" y="1107030"/>
              <a:ext cx="10621807" cy="4304439"/>
            </a:xfrm>
            <a:prstGeom prst="rect">
              <a:avLst/>
            </a:prstGeom>
          </p:spPr>
        </p:pic>
        <p:sp>
          <p:nvSpPr>
            <p:cNvPr id="5" name="Rectangle 4">
              <a:extLst>
                <a:ext uri="{FF2B5EF4-FFF2-40B4-BE49-F238E27FC236}">
                  <a16:creationId xmlns:a16="http://schemas.microsoft.com/office/drawing/2014/main" id="{C44AF1E9-C422-45F4-BA0F-E18879906F83}"/>
                </a:ext>
              </a:extLst>
            </p:cNvPr>
            <p:cNvSpPr/>
            <p:nvPr userDrawn="1"/>
          </p:nvSpPr>
          <p:spPr>
            <a:xfrm>
              <a:off x="1581785" y="247014"/>
              <a:ext cx="10607040" cy="87923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57EEAFE-09AD-44A7-A787-4D480FA4E3DD}"/>
                </a:ext>
              </a:extLst>
            </p:cNvPr>
            <p:cNvSpPr/>
            <p:nvPr userDrawn="1"/>
          </p:nvSpPr>
          <p:spPr>
            <a:xfrm>
              <a:off x="1581785" y="0"/>
              <a:ext cx="10607040" cy="27432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A62AC4E7-EB97-4491-AA7E-434973D72177}"/>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dirty="0"/>
              <a:t>Thank You</a:t>
            </a:r>
          </a:p>
        </p:txBody>
      </p:sp>
      <p:sp>
        <p:nvSpPr>
          <p:cNvPr id="8" name="Subtitle 2">
            <a:extLst>
              <a:ext uri="{FF2B5EF4-FFF2-40B4-BE49-F238E27FC236}">
                <a16:creationId xmlns:a16="http://schemas.microsoft.com/office/drawing/2014/main" id="{ADB1696D-6D05-4956-B98D-EA4162819138}"/>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Tree>
    <p:extLst>
      <p:ext uri="{BB962C8B-B14F-4D97-AF65-F5344CB8AC3E}">
        <p14:creationId xmlns:p14="http://schemas.microsoft.com/office/powerpoint/2010/main" val="20863846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ack Cover Yellow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407A0F4-C136-4AFC-ACF9-D497162F1EA0}"/>
              </a:ext>
            </a:extLst>
          </p:cNvPr>
          <p:cNvGrpSpPr/>
          <p:nvPr userDrawn="1"/>
        </p:nvGrpSpPr>
        <p:grpSpPr>
          <a:xfrm>
            <a:off x="1570192" y="0"/>
            <a:ext cx="10621807" cy="5411469"/>
            <a:chOff x="1570192" y="0"/>
            <a:chExt cx="10621807" cy="5411469"/>
          </a:xfrm>
        </p:grpSpPr>
        <p:pic>
          <p:nvPicPr>
            <p:cNvPr id="4" name="Picture 3">
              <a:extLst>
                <a:ext uri="{FF2B5EF4-FFF2-40B4-BE49-F238E27FC236}">
                  <a16:creationId xmlns:a16="http://schemas.microsoft.com/office/drawing/2014/main" id="{6F240012-04C1-4ACA-B25D-D08ADB1C50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2" y="1107030"/>
              <a:ext cx="10621807" cy="4304439"/>
            </a:xfrm>
            <a:prstGeom prst="rect">
              <a:avLst/>
            </a:prstGeom>
          </p:spPr>
        </p:pic>
        <p:sp>
          <p:nvSpPr>
            <p:cNvPr id="5" name="Rectangle 4">
              <a:extLst>
                <a:ext uri="{FF2B5EF4-FFF2-40B4-BE49-F238E27FC236}">
                  <a16:creationId xmlns:a16="http://schemas.microsoft.com/office/drawing/2014/main" id="{3544F831-BECB-4384-B834-C4A1B5697076}"/>
                </a:ext>
              </a:extLst>
            </p:cNvPr>
            <p:cNvSpPr/>
            <p:nvPr userDrawn="1"/>
          </p:nvSpPr>
          <p:spPr>
            <a:xfrm>
              <a:off x="1581785" y="247014"/>
              <a:ext cx="10607040" cy="87923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00C554-EE42-4A2E-8CDA-CA681774E516}"/>
                </a:ext>
              </a:extLst>
            </p:cNvPr>
            <p:cNvSpPr/>
            <p:nvPr userDrawn="1"/>
          </p:nvSpPr>
          <p:spPr>
            <a:xfrm>
              <a:off x="1581785" y="0"/>
              <a:ext cx="10607040" cy="27432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ubtitle 2">
            <a:extLst>
              <a:ext uri="{FF2B5EF4-FFF2-40B4-BE49-F238E27FC236}">
                <a16:creationId xmlns:a16="http://schemas.microsoft.com/office/drawing/2014/main" id="{6013827B-CA75-4A46-B871-44D669F75440}"/>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
        <p:nvSpPr>
          <p:cNvPr id="9" name="Title 1">
            <a:extLst>
              <a:ext uri="{FF2B5EF4-FFF2-40B4-BE49-F238E27FC236}">
                <a16:creationId xmlns:a16="http://schemas.microsoft.com/office/drawing/2014/main" id="{7184162D-55BE-425C-8D84-44A1BE9B67A8}"/>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tx1"/>
                </a:solidFill>
              </a:defRPr>
            </a:lvl1pPr>
          </a:lstStyle>
          <a:p>
            <a:r>
              <a:rPr lang="en-US" dirty="0"/>
              <a:t>Thank You</a:t>
            </a:r>
          </a:p>
        </p:txBody>
      </p:sp>
    </p:spTree>
    <p:extLst>
      <p:ext uri="{BB962C8B-B14F-4D97-AF65-F5344CB8AC3E}">
        <p14:creationId xmlns:p14="http://schemas.microsoft.com/office/powerpoint/2010/main" val="6680125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ack Cover Green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834D91D-A186-4D05-BFD3-C949F892CB38}"/>
              </a:ext>
            </a:extLst>
          </p:cNvPr>
          <p:cNvGrpSpPr/>
          <p:nvPr userDrawn="1"/>
        </p:nvGrpSpPr>
        <p:grpSpPr>
          <a:xfrm>
            <a:off x="1570192" y="0"/>
            <a:ext cx="10621807" cy="5411469"/>
            <a:chOff x="1570192" y="0"/>
            <a:chExt cx="10621807" cy="5411469"/>
          </a:xfrm>
        </p:grpSpPr>
        <p:pic>
          <p:nvPicPr>
            <p:cNvPr id="4" name="Picture 3">
              <a:extLst>
                <a:ext uri="{FF2B5EF4-FFF2-40B4-BE49-F238E27FC236}">
                  <a16:creationId xmlns:a16="http://schemas.microsoft.com/office/drawing/2014/main" id="{CE63DA98-418A-4359-A075-3660B20FE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2" y="1107030"/>
              <a:ext cx="10621807" cy="4304439"/>
            </a:xfrm>
            <a:prstGeom prst="rect">
              <a:avLst/>
            </a:prstGeom>
          </p:spPr>
        </p:pic>
        <p:sp>
          <p:nvSpPr>
            <p:cNvPr id="5" name="Rectangle 4">
              <a:extLst>
                <a:ext uri="{FF2B5EF4-FFF2-40B4-BE49-F238E27FC236}">
                  <a16:creationId xmlns:a16="http://schemas.microsoft.com/office/drawing/2014/main" id="{9998795D-FDF1-49C0-9FBB-09DF165043AE}"/>
                </a:ext>
              </a:extLst>
            </p:cNvPr>
            <p:cNvSpPr/>
            <p:nvPr userDrawn="1"/>
          </p:nvSpPr>
          <p:spPr>
            <a:xfrm>
              <a:off x="1581785" y="247014"/>
              <a:ext cx="10607040" cy="879231"/>
            </a:xfrm>
            <a:prstGeom prst="rect">
              <a:avLst/>
            </a:prstGeom>
            <a:solidFill>
              <a:srgbClr val="09D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F85CA9B-4A79-492D-A389-B5AE05F56FFA}"/>
                </a:ext>
              </a:extLst>
            </p:cNvPr>
            <p:cNvSpPr/>
            <p:nvPr userDrawn="1"/>
          </p:nvSpPr>
          <p:spPr>
            <a:xfrm>
              <a:off x="1581785" y="0"/>
              <a:ext cx="10607040" cy="274320"/>
            </a:xfrm>
            <a:prstGeom prst="rect">
              <a:avLst/>
            </a:prstGeom>
            <a:solidFill>
              <a:srgbClr val="027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ubtitle 2">
            <a:extLst>
              <a:ext uri="{FF2B5EF4-FFF2-40B4-BE49-F238E27FC236}">
                <a16:creationId xmlns:a16="http://schemas.microsoft.com/office/drawing/2014/main" id="{96B498E0-A08A-4E2A-ABD6-DC7D4712A79F}"/>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
        <p:nvSpPr>
          <p:cNvPr id="9" name="Title 1">
            <a:extLst>
              <a:ext uri="{FF2B5EF4-FFF2-40B4-BE49-F238E27FC236}">
                <a16:creationId xmlns:a16="http://schemas.microsoft.com/office/drawing/2014/main" id="{22E0353E-389E-4662-B9AD-B4AE0DAB05EF}"/>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dirty="0"/>
              <a:t>Thank You</a:t>
            </a:r>
          </a:p>
        </p:txBody>
      </p:sp>
    </p:spTree>
    <p:extLst>
      <p:ext uri="{BB962C8B-B14F-4D97-AF65-F5344CB8AC3E}">
        <p14:creationId xmlns:p14="http://schemas.microsoft.com/office/powerpoint/2010/main" val="307561550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ack Cover Blue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CA640D0-5A86-41DF-87EE-1C11B56E8945}"/>
              </a:ext>
            </a:extLst>
          </p:cNvPr>
          <p:cNvGrpSpPr/>
          <p:nvPr userDrawn="1"/>
        </p:nvGrpSpPr>
        <p:grpSpPr>
          <a:xfrm>
            <a:off x="896111" y="-18380"/>
            <a:ext cx="11295889" cy="5941030"/>
            <a:chOff x="922993" y="0"/>
            <a:chExt cx="11277580" cy="5943600"/>
          </a:xfrm>
        </p:grpSpPr>
        <p:sp>
          <p:nvSpPr>
            <p:cNvPr id="4" name="Rectangle 3">
              <a:extLst>
                <a:ext uri="{FF2B5EF4-FFF2-40B4-BE49-F238E27FC236}">
                  <a16:creationId xmlns:a16="http://schemas.microsoft.com/office/drawing/2014/main" id="{01DB3D08-8653-4A14-832E-60338C2C1FDF}"/>
                </a:ext>
              </a:extLst>
            </p:cNvPr>
            <p:cNvSpPr/>
            <p:nvPr userDrawn="1"/>
          </p:nvSpPr>
          <p:spPr>
            <a:xfrm>
              <a:off x="922993" y="0"/>
              <a:ext cx="10361686" cy="59436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5" name="Rectangle 4">
              <a:extLst>
                <a:ext uri="{FF2B5EF4-FFF2-40B4-BE49-F238E27FC236}">
                  <a16:creationId xmlns:a16="http://schemas.microsoft.com/office/drawing/2014/main" id="{DB7F6925-F518-413C-ACD4-367B26AB9910}"/>
                </a:ext>
              </a:extLst>
            </p:cNvPr>
            <p:cNvSpPr/>
            <p:nvPr userDrawn="1"/>
          </p:nvSpPr>
          <p:spPr>
            <a:xfrm>
              <a:off x="11246400" y="0"/>
              <a:ext cx="954173" cy="59436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pic>
        <p:nvPicPr>
          <p:cNvPr id="6" name="Picture 5">
            <a:extLst>
              <a:ext uri="{FF2B5EF4-FFF2-40B4-BE49-F238E27FC236}">
                <a16:creationId xmlns:a16="http://schemas.microsoft.com/office/drawing/2014/main" id="{D1277C04-264B-4396-96A1-BA96AA5E92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7381" y="6199705"/>
            <a:ext cx="3358507" cy="374808"/>
          </a:xfrm>
          <a:prstGeom prst="rect">
            <a:avLst/>
          </a:prstGeom>
        </p:spPr>
      </p:pic>
      <p:sp>
        <p:nvSpPr>
          <p:cNvPr id="7" name="L-Shape 6">
            <a:extLst>
              <a:ext uri="{FF2B5EF4-FFF2-40B4-BE49-F238E27FC236}">
                <a16:creationId xmlns:a16="http://schemas.microsoft.com/office/drawing/2014/main" id="{F4818BB2-38C0-4C1E-9429-8D2D2595EE27}"/>
              </a:ext>
            </a:extLst>
          </p:cNvPr>
          <p:cNvSpPr/>
          <p:nvPr userDrawn="1"/>
        </p:nvSpPr>
        <p:spPr>
          <a:xfrm rot="10800000">
            <a:off x="8593"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Subtitle 2">
            <a:extLst>
              <a:ext uri="{FF2B5EF4-FFF2-40B4-BE49-F238E27FC236}">
                <a16:creationId xmlns:a16="http://schemas.microsoft.com/office/drawing/2014/main" id="{5969D603-828E-4E32-839B-1733F21141CE}"/>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0" name="Freeform: Shape 9">
            <a:extLst>
              <a:ext uri="{FF2B5EF4-FFF2-40B4-BE49-F238E27FC236}">
                <a16:creationId xmlns:a16="http://schemas.microsoft.com/office/drawing/2014/main" id="{991913DD-454B-4F48-A6C1-484C008FA7DF}"/>
              </a:ext>
            </a:extLst>
          </p:cNvPr>
          <p:cNvSpPr/>
          <p:nvPr userDrawn="1"/>
        </p:nvSpPr>
        <p:spPr>
          <a:xfrm>
            <a:off x="0" y="-17756"/>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L-Shape 10">
            <a:extLst>
              <a:ext uri="{FF2B5EF4-FFF2-40B4-BE49-F238E27FC236}">
                <a16:creationId xmlns:a16="http://schemas.microsoft.com/office/drawing/2014/main" id="{29F42CFE-30EE-4D81-9451-65225B0CEC50}"/>
              </a:ext>
            </a:extLst>
          </p:cNvPr>
          <p:cNvSpPr/>
          <p:nvPr userDrawn="1"/>
        </p:nvSpPr>
        <p:spPr>
          <a:xfrm rot="10800000">
            <a:off x="-1" y="5924688"/>
            <a:ext cx="914400" cy="933312"/>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 name="Group 1">
            <a:extLst>
              <a:ext uri="{FF2B5EF4-FFF2-40B4-BE49-F238E27FC236}">
                <a16:creationId xmlns:a16="http://schemas.microsoft.com/office/drawing/2014/main" id="{EC1BDF4D-D449-4B3A-A181-D7EBF1520D39}"/>
              </a:ext>
            </a:extLst>
          </p:cNvPr>
          <p:cNvGrpSpPr/>
          <p:nvPr userDrawn="1"/>
        </p:nvGrpSpPr>
        <p:grpSpPr>
          <a:xfrm>
            <a:off x="1605241" y="6137360"/>
            <a:ext cx="3120205" cy="410030"/>
            <a:chOff x="1605241" y="6137360"/>
            <a:chExt cx="3120205" cy="410030"/>
          </a:xfrm>
        </p:grpSpPr>
        <p:pic>
          <p:nvPicPr>
            <p:cNvPr id="13" name="Picture 12">
              <a:hlinkClick r:id="rId3"/>
              <a:extLst>
                <a:ext uri="{FF2B5EF4-FFF2-40B4-BE49-F238E27FC236}">
                  <a16:creationId xmlns:a16="http://schemas.microsoft.com/office/drawing/2014/main" id="{49B85F58-257E-4931-A286-13CDCADD8A1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14" name="Picture 13">
              <a:hlinkClick r:id="rId5"/>
              <a:extLst>
                <a:ext uri="{FF2B5EF4-FFF2-40B4-BE49-F238E27FC236}">
                  <a16:creationId xmlns:a16="http://schemas.microsoft.com/office/drawing/2014/main" id="{6470EE4C-2AFF-4D3C-8837-250DCE835AB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15" name="Picture 14">
              <a:hlinkClick r:id="rId7"/>
              <a:extLst>
                <a:ext uri="{FF2B5EF4-FFF2-40B4-BE49-F238E27FC236}">
                  <a16:creationId xmlns:a16="http://schemas.microsoft.com/office/drawing/2014/main" id="{7ABC6DFE-B958-42F6-A196-6D5FF764225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16" name="Picture 15">
              <a:hlinkClick r:id="rId9"/>
              <a:extLst>
                <a:ext uri="{FF2B5EF4-FFF2-40B4-BE49-F238E27FC236}">
                  <a16:creationId xmlns:a16="http://schemas.microsoft.com/office/drawing/2014/main" id="{085ADA76-04DA-4FBF-95BC-11625BA056B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17" name="Picture 16">
              <a:hlinkClick r:id="rId11"/>
              <a:extLst>
                <a:ext uri="{FF2B5EF4-FFF2-40B4-BE49-F238E27FC236}">
                  <a16:creationId xmlns:a16="http://schemas.microsoft.com/office/drawing/2014/main" id="{4B4A28F8-8A85-44D4-A8C0-49A04723DF37}"/>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pic>
        <p:nvPicPr>
          <p:cNvPr id="19" name="Picture 18">
            <a:extLst>
              <a:ext uri="{FF2B5EF4-FFF2-40B4-BE49-F238E27FC236}">
                <a16:creationId xmlns:a16="http://schemas.microsoft.com/office/drawing/2014/main" id="{B6EF7C89-4AF9-4037-99A4-D5925EDFDC2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467977" y="6168337"/>
            <a:ext cx="3358500" cy="374808"/>
          </a:xfrm>
          <a:prstGeom prst="rect">
            <a:avLst/>
          </a:prstGeom>
        </p:spPr>
      </p:pic>
      <p:sp>
        <p:nvSpPr>
          <p:cNvPr id="23" name="Text Placeholder 22">
            <a:extLst>
              <a:ext uri="{FF2B5EF4-FFF2-40B4-BE49-F238E27FC236}">
                <a16:creationId xmlns:a16="http://schemas.microsoft.com/office/drawing/2014/main" id="{79055058-5432-4171-9ED6-8C9D048DB0FD}"/>
              </a:ext>
            </a:extLst>
          </p:cNvPr>
          <p:cNvSpPr>
            <a:spLocks noGrp="1"/>
          </p:cNvSpPr>
          <p:nvPr userDrawn="1">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dirty="0"/>
              <a:t>Thank You</a:t>
            </a:r>
          </a:p>
        </p:txBody>
      </p:sp>
    </p:spTree>
    <p:extLst>
      <p:ext uri="{BB962C8B-B14F-4D97-AF65-F5344CB8AC3E}">
        <p14:creationId xmlns:p14="http://schemas.microsoft.com/office/powerpoint/2010/main" val="1885827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ack Cover Purple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13690EB-DB6B-4A4C-BBFC-F96B509DF4D8}"/>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497DFB3E-CCDD-42C2-8947-D4DB09500896}"/>
              </a:ext>
            </a:extLst>
          </p:cNvPr>
          <p:cNvGrpSpPr/>
          <p:nvPr userDrawn="1"/>
        </p:nvGrpSpPr>
        <p:grpSpPr>
          <a:xfrm>
            <a:off x="914400" y="0"/>
            <a:ext cx="11277599" cy="5943599"/>
            <a:chOff x="922993" y="0"/>
            <a:chExt cx="11265832" cy="5943600"/>
          </a:xfrm>
        </p:grpSpPr>
        <p:sp>
          <p:nvSpPr>
            <p:cNvPr id="5" name="Rectangle 4">
              <a:extLst>
                <a:ext uri="{FF2B5EF4-FFF2-40B4-BE49-F238E27FC236}">
                  <a16:creationId xmlns:a16="http://schemas.microsoft.com/office/drawing/2014/main" id="{1E6A1C5B-AB17-4B26-A73F-A3EC00F871A5}"/>
                </a:ext>
              </a:extLst>
            </p:cNvPr>
            <p:cNvSpPr/>
            <p:nvPr userDrawn="1"/>
          </p:nvSpPr>
          <p:spPr>
            <a:xfrm>
              <a:off x="922993" y="0"/>
              <a:ext cx="10361686" cy="59436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99412C3-1AE2-4363-9FA9-BD085274D3E6}"/>
                </a:ext>
              </a:extLst>
            </p:cNvPr>
            <p:cNvSpPr/>
            <p:nvPr userDrawn="1"/>
          </p:nvSpPr>
          <p:spPr>
            <a:xfrm>
              <a:off x="11246400" y="0"/>
              <a:ext cx="942425" cy="59436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6CF888F2-E176-4A64-9F96-68EA2FA30E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145770B2-1A04-48B5-B7E8-57E319F76EC7}"/>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7441B77A-1A48-4BA2-8129-F0A8914DA2B9}"/>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9" name="Text Placeholder 22">
            <a:extLst>
              <a:ext uri="{FF2B5EF4-FFF2-40B4-BE49-F238E27FC236}">
                <a16:creationId xmlns:a16="http://schemas.microsoft.com/office/drawing/2014/main" id="{9E40AFA9-2B4F-4A46-80F0-6C9EA73C6D6E}"/>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dirty="0"/>
              <a:t>Thank You</a:t>
            </a:r>
          </a:p>
        </p:txBody>
      </p:sp>
      <p:grpSp>
        <p:nvGrpSpPr>
          <p:cNvPr id="17" name="Group 16">
            <a:extLst>
              <a:ext uri="{FF2B5EF4-FFF2-40B4-BE49-F238E27FC236}">
                <a16:creationId xmlns:a16="http://schemas.microsoft.com/office/drawing/2014/main" id="{9C96F09B-1F32-4067-B80B-4684EDE36A9E}"/>
              </a:ext>
            </a:extLst>
          </p:cNvPr>
          <p:cNvGrpSpPr/>
          <p:nvPr userDrawn="1"/>
        </p:nvGrpSpPr>
        <p:grpSpPr>
          <a:xfrm>
            <a:off x="1605241" y="6137360"/>
            <a:ext cx="3120205" cy="410030"/>
            <a:chOff x="1605241" y="6137360"/>
            <a:chExt cx="3120205" cy="410030"/>
          </a:xfrm>
        </p:grpSpPr>
        <p:pic>
          <p:nvPicPr>
            <p:cNvPr id="18" name="Picture 17">
              <a:hlinkClick r:id="rId3"/>
              <a:extLst>
                <a:ext uri="{FF2B5EF4-FFF2-40B4-BE49-F238E27FC236}">
                  <a16:creationId xmlns:a16="http://schemas.microsoft.com/office/drawing/2014/main" id="{669413BB-12F1-45E7-89FB-E41C67B3F22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0CA1D6FB-E247-4A91-BE7E-210D98E81B5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BBB69E18-16F2-4155-BFF8-90D024410F1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68956B1A-C302-463F-AE22-9CD6168C174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101FD6C9-2D9A-41C8-8E3E-5462433E319A}"/>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34910997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ack Cover Red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54D582E-9525-4F01-8272-ED2271BD208D}"/>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7673513D-D459-4A26-A468-AB830834F0DA}"/>
              </a:ext>
            </a:extLst>
          </p:cNvPr>
          <p:cNvGrpSpPr/>
          <p:nvPr userDrawn="1"/>
        </p:nvGrpSpPr>
        <p:grpSpPr>
          <a:xfrm>
            <a:off x="914400" y="0"/>
            <a:ext cx="11277599" cy="5943600"/>
            <a:chOff x="922993" y="0"/>
            <a:chExt cx="11265832" cy="5943600"/>
          </a:xfrm>
        </p:grpSpPr>
        <p:sp>
          <p:nvSpPr>
            <p:cNvPr id="5" name="Rectangle 4">
              <a:extLst>
                <a:ext uri="{FF2B5EF4-FFF2-40B4-BE49-F238E27FC236}">
                  <a16:creationId xmlns:a16="http://schemas.microsoft.com/office/drawing/2014/main" id="{54AA3FD8-E160-4267-A6CF-B5C39BC8184E}"/>
                </a:ext>
              </a:extLst>
            </p:cNvPr>
            <p:cNvSpPr/>
            <p:nvPr userDrawn="1"/>
          </p:nvSpPr>
          <p:spPr>
            <a:xfrm>
              <a:off x="922993" y="0"/>
              <a:ext cx="10361686"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1B6231B-F2C5-45A8-84E7-8D10013D6091}"/>
                </a:ext>
              </a:extLst>
            </p:cNvPr>
            <p:cNvSpPr/>
            <p:nvPr userDrawn="1"/>
          </p:nvSpPr>
          <p:spPr>
            <a:xfrm>
              <a:off x="11246400" y="0"/>
              <a:ext cx="942425" cy="59436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73007B45-E4E3-4B47-AF19-2B718561CF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70F32F28-55D2-4C6E-8196-5F4902F936A1}"/>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322109E5-31C3-4DF7-B7D3-A9D2750477B9}"/>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9" name="Text Placeholder 22">
            <a:extLst>
              <a:ext uri="{FF2B5EF4-FFF2-40B4-BE49-F238E27FC236}">
                <a16:creationId xmlns:a16="http://schemas.microsoft.com/office/drawing/2014/main" id="{B7664C22-1578-41A1-AE8B-54B8E10D5AC6}"/>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dirty="0"/>
              <a:t>Thank You</a:t>
            </a:r>
          </a:p>
        </p:txBody>
      </p:sp>
      <p:grpSp>
        <p:nvGrpSpPr>
          <p:cNvPr id="17" name="Group 16">
            <a:extLst>
              <a:ext uri="{FF2B5EF4-FFF2-40B4-BE49-F238E27FC236}">
                <a16:creationId xmlns:a16="http://schemas.microsoft.com/office/drawing/2014/main" id="{B26140CF-DC17-4C8C-9613-F6EA622E2EE1}"/>
              </a:ext>
            </a:extLst>
          </p:cNvPr>
          <p:cNvGrpSpPr/>
          <p:nvPr userDrawn="1"/>
        </p:nvGrpSpPr>
        <p:grpSpPr>
          <a:xfrm>
            <a:off x="1605241" y="6137360"/>
            <a:ext cx="3120205" cy="410030"/>
            <a:chOff x="1605241" y="6137360"/>
            <a:chExt cx="3120205" cy="410030"/>
          </a:xfrm>
        </p:grpSpPr>
        <p:pic>
          <p:nvPicPr>
            <p:cNvPr id="18" name="Picture 17">
              <a:hlinkClick r:id="rId3"/>
              <a:extLst>
                <a:ext uri="{FF2B5EF4-FFF2-40B4-BE49-F238E27FC236}">
                  <a16:creationId xmlns:a16="http://schemas.microsoft.com/office/drawing/2014/main" id="{A8DE5515-02CC-4B22-8288-37DA506F53B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CC87987D-06AC-4139-AFD5-FFDEE23EB16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2E39AB28-E36E-4848-9915-D9EC54C4A60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EF2566AC-457C-47FC-B98B-399CB928D7AB}"/>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14D32DF8-E0A0-42B3-8212-CC66345E834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25085945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ack Cover Yellow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66AA33D-C4BB-4A89-8BAF-869688A033A7}"/>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99C5D12E-DB67-4958-8D99-A3B81751DFE3}"/>
              </a:ext>
            </a:extLst>
          </p:cNvPr>
          <p:cNvGrpSpPr/>
          <p:nvPr userDrawn="1"/>
        </p:nvGrpSpPr>
        <p:grpSpPr>
          <a:xfrm>
            <a:off x="914401" y="0"/>
            <a:ext cx="11277599" cy="5943600"/>
            <a:chOff x="922993" y="0"/>
            <a:chExt cx="11277599" cy="5943600"/>
          </a:xfrm>
        </p:grpSpPr>
        <p:sp>
          <p:nvSpPr>
            <p:cNvPr id="5" name="Rectangle 4">
              <a:extLst>
                <a:ext uri="{FF2B5EF4-FFF2-40B4-BE49-F238E27FC236}">
                  <a16:creationId xmlns:a16="http://schemas.microsoft.com/office/drawing/2014/main" id="{49AD4268-440C-442E-85CA-F84338F78239}"/>
                </a:ext>
              </a:extLst>
            </p:cNvPr>
            <p:cNvSpPr/>
            <p:nvPr userDrawn="1"/>
          </p:nvSpPr>
          <p:spPr>
            <a:xfrm>
              <a:off x="922993" y="0"/>
              <a:ext cx="10361686" cy="59436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5C07D76-D2DD-4B5E-AA3D-4F0D1B92600F}"/>
                </a:ext>
              </a:extLst>
            </p:cNvPr>
            <p:cNvSpPr/>
            <p:nvPr userDrawn="1"/>
          </p:nvSpPr>
          <p:spPr>
            <a:xfrm>
              <a:off x="11246400" y="0"/>
              <a:ext cx="954192" cy="59436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60F0C7EC-4198-42B3-87B0-4010357DFA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85A3F116-CE8A-4091-B050-6E29E36E1903}"/>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432F9285-DB4B-4410-B576-0FCBE590FC8F}"/>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tx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7" name="Text Placeholder 22">
            <a:extLst>
              <a:ext uri="{FF2B5EF4-FFF2-40B4-BE49-F238E27FC236}">
                <a16:creationId xmlns:a16="http://schemas.microsoft.com/office/drawing/2014/main" id="{A70E7D44-B911-4FA0-9BB8-9D8E54408AFB}"/>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tx1"/>
                </a:solidFill>
              </a:defRPr>
            </a:lvl1pPr>
          </a:lstStyle>
          <a:p>
            <a:pPr lvl="0"/>
            <a:r>
              <a:rPr lang="en-US" dirty="0"/>
              <a:t>Thank You</a:t>
            </a:r>
          </a:p>
        </p:txBody>
      </p:sp>
      <p:grpSp>
        <p:nvGrpSpPr>
          <p:cNvPr id="18" name="Group 17">
            <a:extLst>
              <a:ext uri="{FF2B5EF4-FFF2-40B4-BE49-F238E27FC236}">
                <a16:creationId xmlns:a16="http://schemas.microsoft.com/office/drawing/2014/main" id="{12C11AF5-FE73-497F-836F-C894AEFF5F39}"/>
              </a:ext>
            </a:extLst>
          </p:cNvPr>
          <p:cNvGrpSpPr/>
          <p:nvPr userDrawn="1"/>
        </p:nvGrpSpPr>
        <p:grpSpPr>
          <a:xfrm>
            <a:off x="1605241" y="6137360"/>
            <a:ext cx="3120205" cy="410030"/>
            <a:chOff x="1605241" y="6137360"/>
            <a:chExt cx="3120205" cy="410030"/>
          </a:xfrm>
        </p:grpSpPr>
        <p:pic>
          <p:nvPicPr>
            <p:cNvPr id="19" name="Picture 18">
              <a:hlinkClick r:id="rId3"/>
              <a:extLst>
                <a:ext uri="{FF2B5EF4-FFF2-40B4-BE49-F238E27FC236}">
                  <a16:creationId xmlns:a16="http://schemas.microsoft.com/office/drawing/2014/main" id="{1ACAB1A4-7FC3-4BCB-84EB-7796CAECF65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1DC4B5B5-BC11-4D71-9E17-495F3B42506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99FCB893-18C3-498D-AB19-425857B0910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8E1273C0-53AE-40A9-9B1A-2F1BF4EBD1E3}"/>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4C05C6EA-029A-4D4E-9AE5-5F7BCFC652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17319594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ack Cover Green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D3F75BC-4A92-41D5-A8DA-D3E84975C934}"/>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4FA705DD-56ED-4F54-AA91-35E616D4BC13}"/>
              </a:ext>
            </a:extLst>
          </p:cNvPr>
          <p:cNvGrpSpPr/>
          <p:nvPr userDrawn="1"/>
        </p:nvGrpSpPr>
        <p:grpSpPr>
          <a:xfrm>
            <a:off x="914400" y="0"/>
            <a:ext cx="11277599" cy="5943600"/>
            <a:chOff x="922993" y="0"/>
            <a:chExt cx="11265832" cy="5943600"/>
          </a:xfrm>
        </p:grpSpPr>
        <p:sp>
          <p:nvSpPr>
            <p:cNvPr id="5" name="Rectangle 4">
              <a:extLst>
                <a:ext uri="{FF2B5EF4-FFF2-40B4-BE49-F238E27FC236}">
                  <a16:creationId xmlns:a16="http://schemas.microsoft.com/office/drawing/2014/main" id="{CA983449-2E0B-43CA-9BC5-182C2EF5B47E}"/>
                </a:ext>
              </a:extLst>
            </p:cNvPr>
            <p:cNvSpPr/>
            <p:nvPr userDrawn="1"/>
          </p:nvSpPr>
          <p:spPr>
            <a:xfrm>
              <a:off x="922993" y="0"/>
              <a:ext cx="10361686" cy="594360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53DDF91-51BF-4D32-98B7-15240757038B}"/>
                </a:ext>
              </a:extLst>
            </p:cNvPr>
            <p:cNvSpPr/>
            <p:nvPr userDrawn="1"/>
          </p:nvSpPr>
          <p:spPr>
            <a:xfrm>
              <a:off x="11246400" y="0"/>
              <a:ext cx="942425" cy="59436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5BF651FB-2EEE-4CEC-AB1F-9990F441AE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2A89CD49-FA2A-4E24-964A-A7AC94506A47}"/>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DA80CB3F-B139-4AA5-868D-E62A3A2A8230}"/>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7" name="Text Placeholder 22">
            <a:extLst>
              <a:ext uri="{FF2B5EF4-FFF2-40B4-BE49-F238E27FC236}">
                <a16:creationId xmlns:a16="http://schemas.microsoft.com/office/drawing/2014/main" id="{19715368-2B09-42B3-B040-029DBA29CDAE}"/>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dirty="0"/>
              <a:t>Thank You</a:t>
            </a:r>
          </a:p>
        </p:txBody>
      </p:sp>
      <p:grpSp>
        <p:nvGrpSpPr>
          <p:cNvPr id="18" name="Group 17">
            <a:extLst>
              <a:ext uri="{FF2B5EF4-FFF2-40B4-BE49-F238E27FC236}">
                <a16:creationId xmlns:a16="http://schemas.microsoft.com/office/drawing/2014/main" id="{01EDC421-108E-4B62-8C43-E5D1190D267C}"/>
              </a:ext>
            </a:extLst>
          </p:cNvPr>
          <p:cNvGrpSpPr/>
          <p:nvPr userDrawn="1"/>
        </p:nvGrpSpPr>
        <p:grpSpPr>
          <a:xfrm>
            <a:off x="1605241" y="6137360"/>
            <a:ext cx="3120205" cy="410030"/>
            <a:chOff x="1605241" y="6137360"/>
            <a:chExt cx="3120205" cy="410030"/>
          </a:xfrm>
        </p:grpSpPr>
        <p:pic>
          <p:nvPicPr>
            <p:cNvPr id="19" name="Picture 18">
              <a:hlinkClick r:id="rId3"/>
              <a:extLst>
                <a:ext uri="{FF2B5EF4-FFF2-40B4-BE49-F238E27FC236}">
                  <a16:creationId xmlns:a16="http://schemas.microsoft.com/office/drawing/2014/main" id="{B341D8EE-A808-4BD8-9630-3245EFD5EA1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A79C7CD1-7957-4418-8E75-AAEDC511CB1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E3765027-D74F-42AC-9D81-44A69DB1AE15}"/>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14567F00-7898-4CF9-B03A-7F65CA6617B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957700C5-8F61-4A9E-8B20-7F028703176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33466583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371375"/>
      </p:ext>
    </p:extLst>
  </p:cSld>
  <p:clrMapOvr>
    <a:masterClrMapping/>
  </p:clrMapOvr>
  <p:hf hdr="0" dt="0"/>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itle Slide Red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9155E7-22A7-419B-962F-1F2AA21ABD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912" y="914400"/>
            <a:ext cx="9049374" cy="5943600"/>
          </a:xfrm>
          <a:prstGeom prst="rect">
            <a:avLst/>
          </a:prstGeom>
        </p:spPr>
      </p:pic>
      <p:sp>
        <p:nvSpPr>
          <p:cNvPr id="4" name="Rectangle 3">
            <a:extLst>
              <a:ext uri="{FF2B5EF4-FFF2-40B4-BE49-F238E27FC236}">
                <a16:creationId xmlns:a16="http://schemas.microsoft.com/office/drawing/2014/main" id="{8523F387-497A-42C0-A4D0-4F5DB1503273}"/>
              </a:ext>
            </a:extLst>
          </p:cNvPr>
          <p:cNvSpPr/>
          <p:nvPr userDrawn="1"/>
        </p:nvSpPr>
        <p:spPr>
          <a:xfrm>
            <a:off x="9298080" y="914400"/>
            <a:ext cx="1325880"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49729B6-FF2A-4C6A-8924-3EBED6602269}"/>
              </a:ext>
            </a:extLst>
          </p:cNvPr>
          <p:cNvSpPr/>
          <p:nvPr userDrawn="1"/>
        </p:nvSpPr>
        <p:spPr>
          <a:xfrm>
            <a:off x="10591199" y="914400"/>
            <a:ext cx="1005840" cy="59436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8D48A9-517F-4276-9666-A96DBF3BD0AE}"/>
              </a:ext>
            </a:extLst>
          </p:cNvPr>
          <p:cNvSpPr/>
          <p:nvPr userDrawn="1"/>
        </p:nvSpPr>
        <p:spPr>
          <a:xfrm>
            <a:off x="11541545" y="914400"/>
            <a:ext cx="320040" cy="594360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867FCF0-3907-42AE-A487-9518558EF6CF}"/>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dirty="0"/>
              <a:t>Presentation title, 48pt bold</a:t>
            </a:r>
            <a:br>
              <a:rPr lang="en-US" dirty="0"/>
            </a:br>
            <a:r>
              <a:rPr lang="en-US" dirty="0"/>
              <a:t>Two line limit</a:t>
            </a:r>
          </a:p>
        </p:txBody>
      </p:sp>
      <p:pic>
        <p:nvPicPr>
          <p:cNvPr id="9" name="Picture 8">
            <a:extLst>
              <a:ext uri="{FF2B5EF4-FFF2-40B4-BE49-F238E27FC236}">
                <a16:creationId xmlns:a16="http://schemas.microsoft.com/office/drawing/2014/main" id="{71D5779A-E613-4037-88A0-F202F5ABE1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0" name="Text Placeholder 5">
            <a:extLst>
              <a:ext uri="{FF2B5EF4-FFF2-40B4-BE49-F238E27FC236}">
                <a16:creationId xmlns:a16="http://schemas.microsoft.com/office/drawing/2014/main" id="{6A2A8568-58A0-430F-B6A1-93384D66B0F7}"/>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11" name="Rectangle 10">
            <a:extLst>
              <a:ext uri="{FF2B5EF4-FFF2-40B4-BE49-F238E27FC236}">
                <a16:creationId xmlns:a16="http://schemas.microsoft.com/office/drawing/2014/main" id="{889417F9-4E48-46A0-A052-58E0E8A4452A}"/>
              </a:ext>
            </a:extLst>
          </p:cNvPr>
          <p:cNvSpPr/>
          <p:nvPr userDrawn="1"/>
        </p:nvSpPr>
        <p:spPr>
          <a:xfrm>
            <a:off x="-11860" y="914400"/>
            <a:ext cx="320040"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6102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lide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47328-B70C-4751-BC8D-491CF38D14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666"/>
          <a:stretch/>
        </p:blipFill>
        <p:spPr>
          <a:xfrm>
            <a:off x="308180" y="958788"/>
            <a:ext cx="9048465" cy="5899212"/>
          </a:xfrm>
          <a:prstGeom prst="rect">
            <a:avLst/>
          </a:prstGeom>
        </p:spPr>
      </p:pic>
      <p:sp>
        <p:nvSpPr>
          <p:cNvPr id="10" name="Rectangle 9">
            <a:extLst>
              <a:ext uri="{FF2B5EF4-FFF2-40B4-BE49-F238E27FC236}">
                <a16:creationId xmlns:a16="http://schemas.microsoft.com/office/drawing/2014/main" id="{A74B344C-1059-441A-B5F4-30CA532C3801}"/>
              </a:ext>
            </a:extLst>
          </p:cNvPr>
          <p:cNvSpPr/>
          <p:nvPr userDrawn="1"/>
        </p:nvSpPr>
        <p:spPr>
          <a:xfrm>
            <a:off x="9298080" y="958788"/>
            <a:ext cx="132588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F0A7FE-E40F-488B-8AB6-3CBB07F6A5A6}"/>
              </a:ext>
            </a:extLst>
          </p:cNvPr>
          <p:cNvSpPr/>
          <p:nvPr userDrawn="1"/>
        </p:nvSpPr>
        <p:spPr>
          <a:xfrm>
            <a:off x="10591199" y="958788"/>
            <a:ext cx="1005840" cy="589921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E59BCD-47C9-4B31-AE87-A4C2C37E1B3F}"/>
              </a:ext>
            </a:extLst>
          </p:cNvPr>
          <p:cNvSpPr/>
          <p:nvPr userDrawn="1"/>
        </p:nvSpPr>
        <p:spPr>
          <a:xfrm>
            <a:off x="11541545" y="958788"/>
            <a:ext cx="320040" cy="5899212"/>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E20A46A-74ED-4819-86EC-E38A31E5BF86}"/>
              </a:ext>
            </a:extLst>
          </p:cNvPr>
          <p:cNvSpPr>
            <a:spLocks noGrp="1"/>
          </p:cNvSpPr>
          <p:nvPr userDrawn="1">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dirty="0"/>
              <a:t>Presentation title, 48pt bold</a:t>
            </a:r>
            <a:br>
              <a:rPr lang="en-US" dirty="0"/>
            </a:br>
            <a:r>
              <a:rPr lang="en-US" dirty="0"/>
              <a:t>Two line limit</a:t>
            </a:r>
          </a:p>
        </p:txBody>
      </p:sp>
      <p:pic>
        <p:nvPicPr>
          <p:cNvPr id="15" name="Picture 14">
            <a:extLst>
              <a:ext uri="{FF2B5EF4-FFF2-40B4-BE49-F238E27FC236}">
                <a16:creationId xmlns:a16="http://schemas.microsoft.com/office/drawing/2014/main" id="{0E04C589-FE67-4806-80C9-D3EEA7897CF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6" name="Text Placeholder 5">
            <a:extLst>
              <a:ext uri="{FF2B5EF4-FFF2-40B4-BE49-F238E27FC236}">
                <a16:creationId xmlns:a16="http://schemas.microsoft.com/office/drawing/2014/main" id="{B2C3EF58-96A4-4465-A795-FFCE070BE62D}"/>
              </a:ext>
            </a:extLst>
          </p:cNvPr>
          <p:cNvSpPr>
            <a:spLocks noGrp="1"/>
          </p:cNvSpPr>
          <p:nvPr userDrawn="1">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8" name="Rectangle 7">
            <a:extLst>
              <a:ext uri="{FF2B5EF4-FFF2-40B4-BE49-F238E27FC236}">
                <a16:creationId xmlns:a16="http://schemas.microsoft.com/office/drawing/2014/main" id="{5C68A0A1-DF7B-46D3-8F90-3A8D67F52C74}"/>
              </a:ext>
            </a:extLst>
          </p:cNvPr>
          <p:cNvSpPr/>
          <p:nvPr userDrawn="1"/>
        </p:nvSpPr>
        <p:spPr>
          <a:xfrm>
            <a:off x="-11861" y="958788"/>
            <a:ext cx="331349"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257542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lide Blu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0CD050-8971-4822-B101-DC9BDBB8E634}"/>
              </a:ext>
            </a:extLst>
          </p:cNvPr>
          <p:cNvSpPr/>
          <p:nvPr userDrawn="1"/>
        </p:nvSpPr>
        <p:spPr>
          <a:xfrm>
            <a:off x="-11860" y="958788"/>
            <a:ext cx="32004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14394DF-9B97-4FD7-A305-95D007ADA7AC}"/>
              </a:ext>
            </a:extLst>
          </p:cNvPr>
          <p:cNvSpPr/>
          <p:nvPr userDrawn="1"/>
        </p:nvSpPr>
        <p:spPr>
          <a:xfrm>
            <a:off x="9298080" y="958788"/>
            <a:ext cx="132588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A11706F-9D53-4E73-BCF1-DB191B0D19C2}"/>
              </a:ext>
            </a:extLst>
          </p:cNvPr>
          <p:cNvSpPr/>
          <p:nvPr userDrawn="1"/>
        </p:nvSpPr>
        <p:spPr>
          <a:xfrm>
            <a:off x="10591199" y="958788"/>
            <a:ext cx="1005840" cy="589921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9AF803-B215-4DCC-BF17-C868078EBA8A}"/>
              </a:ext>
            </a:extLst>
          </p:cNvPr>
          <p:cNvSpPr/>
          <p:nvPr userDrawn="1"/>
        </p:nvSpPr>
        <p:spPr>
          <a:xfrm>
            <a:off x="11541545" y="958788"/>
            <a:ext cx="320040" cy="5899212"/>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5A8D57D-F061-4E09-95E6-0ADAD193A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2" name="Text Placeholder 5">
            <a:extLst>
              <a:ext uri="{FF2B5EF4-FFF2-40B4-BE49-F238E27FC236}">
                <a16:creationId xmlns:a16="http://schemas.microsoft.com/office/drawing/2014/main" id="{0E551CD2-1F5B-46CA-AF7E-5CA34AA0C58A}"/>
              </a:ext>
            </a:extLst>
          </p:cNvPr>
          <p:cNvSpPr>
            <a:spLocks noGrp="1"/>
          </p:cNvSpPr>
          <p:nvPr userDrawn="1">
            <p:ph type="body" sz="quarter" idx="11" hasCustomPrompt="1"/>
          </p:nvPr>
        </p:nvSpPr>
        <p:spPr>
          <a:xfrm>
            <a:off x="639763" y="3851275"/>
            <a:ext cx="8575258" cy="1858963"/>
          </a:xfrm>
          <a:prstGeom prst="rect">
            <a:avLst/>
          </a:prstGeom>
        </p:spPr>
        <p:txBody>
          <a:bodyPr/>
          <a:lstStyle>
            <a:lvl1pPr marL="0" indent="0">
              <a:buFontTx/>
              <a:buNone/>
              <a:defRPr/>
            </a:lvl1pPr>
          </a:lstStyle>
          <a:p>
            <a:pPr lvl="0"/>
            <a:r>
              <a:rPr lang="en-US" dirty="0"/>
              <a:t>Other information, 28pt</a:t>
            </a:r>
          </a:p>
        </p:txBody>
      </p:sp>
      <p:sp>
        <p:nvSpPr>
          <p:cNvPr id="15" name="Text Placeholder 14">
            <a:extLst>
              <a:ext uri="{FF2B5EF4-FFF2-40B4-BE49-F238E27FC236}">
                <a16:creationId xmlns:a16="http://schemas.microsoft.com/office/drawing/2014/main" id="{ACC17E5E-5159-4675-8113-85D37ACD53C3}"/>
              </a:ext>
            </a:extLst>
          </p:cNvPr>
          <p:cNvSpPr>
            <a:spLocks noGrp="1"/>
          </p:cNvSpPr>
          <p:nvPr userDrawn="1">
            <p:ph type="body" sz="quarter" idx="12" hasCustomPrompt="1"/>
          </p:nvPr>
        </p:nvSpPr>
        <p:spPr>
          <a:xfrm>
            <a:off x="639763" y="1411288"/>
            <a:ext cx="8575258" cy="2163762"/>
          </a:xfrm>
          <a:prstGeom prst="rect">
            <a:avLst/>
          </a:prstGeom>
        </p:spPr>
        <p:txBody>
          <a:bodyPr anchor="b"/>
          <a:lstStyle>
            <a:lvl1pPr marL="0" indent="0">
              <a:buFontTx/>
              <a:buNone/>
              <a:defRPr sz="4800" b="1"/>
            </a:lvl1pPr>
          </a:lstStyle>
          <a:p>
            <a:pPr lvl="0"/>
            <a:r>
              <a:rPr lang="en-US" dirty="0"/>
              <a:t>Presentation title, 48pt bold</a:t>
            </a:r>
            <a:br>
              <a:rPr lang="en-US" dirty="0"/>
            </a:br>
            <a:r>
              <a:rPr lang="en-US" dirty="0"/>
              <a:t>Two line limit</a:t>
            </a:r>
          </a:p>
        </p:txBody>
      </p:sp>
    </p:spTree>
    <p:extLst>
      <p:ext uri="{BB962C8B-B14F-4D97-AF65-F5344CB8AC3E}">
        <p14:creationId xmlns:p14="http://schemas.microsoft.com/office/powerpoint/2010/main" val="1044675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urpl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144C38-6C33-4C03-8ED4-BC5544B3AC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1744" y="-1"/>
            <a:ext cx="9098280" cy="5978254"/>
          </a:xfrm>
          <a:prstGeom prst="rect">
            <a:avLst/>
          </a:prstGeom>
        </p:spPr>
      </p:pic>
      <p:sp>
        <p:nvSpPr>
          <p:cNvPr id="6" name="Freeform: Shape 5">
            <a:extLst>
              <a:ext uri="{FF2B5EF4-FFF2-40B4-BE49-F238E27FC236}">
                <a16:creationId xmlns:a16="http://schemas.microsoft.com/office/drawing/2014/main" id="{1EA52BD3-1D6A-4F1D-9902-4716F367DEEF}"/>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E4A5424-434E-4A10-A9F2-D773BD9E6B0A}"/>
              </a:ext>
            </a:extLst>
          </p:cNvPr>
          <p:cNvGrpSpPr/>
          <p:nvPr userDrawn="1"/>
        </p:nvGrpSpPr>
        <p:grpSpPr>
          <a:xfrm>
            <a:off x="9958799" y="0"/>
            <a:ext cx="2230026" cy="5943600"/>
            <a:chOff x="9958799" y="0"/>
            <a:chExt cx="2230026" cy="5943600"/>
          </a:xfrm>
        </p:grpSpPr>
        <p:sp>
          <p:nvSpPr>
            <p:cNvPr id="8" name="Rectangle 7">
              <a:extLst>
                <a:ext uri="{FF2B5EF4-FFF2-40B4-BE49-F238E27FC236}">
                  <a16:creationId xmlns:a16="http://schemas.microsoft.com/office/drawing/2014/main" id="{94C95B5B-50C4-4566-BCF9-FB02E33A9D09}"/>
                </a:ext>
              </a:extLst>
            </p:cNvPr>
            <p:cNvSpPr/>
            <p:nvPr userDrawn="1"/>
          </p:nvSpPr>
          <p:spPr>
            <a:xfrm>
              <a:off x="9958799" y="0"/>
              <a:ext cx="1325880" cy="59436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BAE8392-33D6-44DA-BD16-398FCCFF59C6}"/>
                </a:ext>
              </a:extLst>
            </p:cNvPr>
            <p:cNvSpPr/>
            <p:nvPr userDrawn="1"/>
          </p:nvSpPr>
          <p:spPr>
            <a:xfrm>
              <a:off x="11246400" y="0"/>
              <a:ext cx="942425" cy="59436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255F362D-0D88-4524-9053-6BADCD177E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12" name="L-Shape 11">
            <a:extLst>
              <a:ext uri="{FF2B5EF4-FFF2-40B4-BE49-F238E27FC236}">
                <a16:creationId xmlns:a16="http://schemas.microsoft.com/office/drawing/2014/main" id="{3462B51E-73B4-4D74-8EF2-1A279EEF4166}"/>
              </a:ext>
            </a:extLst>
          </p:cNvPr>
          <p:cNvSpPr/>
          <p:nvPr userDrawn="1"/>
        </p:nvSpPr>
        <p:spPr>
          <a:xfrm rot="10800000">
            <a:off x="8593"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 Placeholder 5">
            <a:extLst>
              <a:ext uri="{FF2B5EF4-FFF2-40B4-BE49-F238E27FC236}">
                <a16:creationId xmlns:a16="http://schemas.microsoft.com/office/drawing/2014/main" id="{5674874F-EC31-44B6-AB5A-C1479BF8ADFF}"/>
              </a:ext>
            </a:extLst>
          </p:cNvPr>
          <p:cNvSpPr>
            <a:spLocks noGrp="1"/>
          </p:cNvSpPr>
          <p:nvPr>
            <p:ph type="body" sz="quarter" idx="10" hasCustomPrompt="1"/>
          </p:nvPr>
        </p:nvSpPr>
        <p:spPr>
          <a:xfrm>
            <a:off x="1556181" y="3808413"/>
            <a:ext cx="8321040"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14" name="Text Placeholder 14">
            <a:extLst>
              <a:ext uri="{FF2B5EF4-FFF2-40B4-BE49-F238E27FC236}">
                <a16:creationId xmlns:a16="http://schemas.microsoft.com/office/drawing/2014/main" id="{8473314E-2D7C-4128-8D7C-417A308C1469}"/>
              </a:ext>
            </a:extLst>
          </p:cNvPr>
          <p:cNvSpPr>
            <a:spLocks noGrp="1"/>
          </p:cNvSpPr>
          <p:nvPr>
            <p:ph type="body" sz="quarter" idx="12" hasCustomPrompt="1"/>
          </p:nvPr>
        </p:nvSpPr>
        <p:spPr>
          <a:xfrm>
            <a:off x="1556181" y="1411288"/>
            <a:ext cx="8321040" cy="2163762"/>
          </a:xfrm>
          <a:prstGeom prst="rect">
            <a:avLst/>
          </a:prstGeom>
        </p:spPr>
        <p:txBody>
          <a:bodyPr anchor="b"/>
          <a:lstStyle>
            <a:lvl1pPr marL="0" indent="0">
              <a:buFontTx/>
              <a:buNone/>
              <a:defRPr sz="4800" b="1">
                <a:solidFill>
                  <a:schemeClr val="bg1"/>
                </a:solidFill>
              </a:defRPr>
            </a:lvl1pPr>
          </a:lstStyle>
          <a:p>
            <a:pPr lvl="0"/>
            <a:r>
              <a:rPr lang="en-US" dirty="0"/>
              <a:t>Presentation title, 48pt bold</a:t>
            </a:r>
            <a:br>
              <a:rPr lang="en-US" dirty="0"/>
            </a:br>
            <a:r>
              <a:rPr lang="en-US" dirty="0"/>
              <a:t>Two line limit</a:t>
            </a:r>
          </a:p>
        </p:txBody>
      </p:sp>
    </p:spTree>
    <p:extLst>
      <p:ext uri="{BB962C8B-B14F-4D97-AF65-F5344CB8AC3E}">
        <p14:creationId xmlns:p14="http://schemas.microsoft.com/office/powerpoint/2010/main" val="34945265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Purpl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14DCB0-4B3A-4907-B708-D4565AC8CB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4"/>
            <a:ext cx="12188825" cy="6857136"/>
          </a:xfrm>
          <a:prstGeom prst="rect">
            <a:avLst/>
          </a:prstGeom>
        </p:spPr>
      </p:pic>
      <p:sp>
        <p:nvSpPr>
          <p:cNvPr id="5" name="Title 1">
            <a:extLst>
              <a:ext uri="{FF2B5EF4-FFF2-40B4-BE49-F238E27FC236}">
                <a16:creationId xmlns:a16="http://schemas.microsoft.com/office/drawing/2014/main" id="{BB2188B4-5B9F-46FC-8173-212574C27297}"/>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dirty="0"/>
              <a:t>Presentation title, 48pt bold</a:t>
            </a:r>
            <a:br>
              <a:rPr lang="en-US" dirty="0"/>
            </a:br>
            <a:r>
              <a:rPr lang="en-US" dirty="0"/>
              <a:t>Two line limit</a:t>
            </a:r>
          </a:p>
        </p:txBody>
      </p:sp>
      <p:sp>
        <p:nvSpPr>
          <p:cNvPr id="6" name="Date Placeholder 6">
            <a:extLst>
              <a:ext uri="{FF2B5EF4-FFF2-40B4-BE49-F238E27FC236}">
                <a16:creationId xmlns:a16="http://schemas.microsoft.com/office/drawing/2014/main" id="{37FD1C6E-C9E6-4286-A606-7E3826090549}"/>
              </a:ext>
            </a:extLst>
          </p:cNvPr>
          <p:cNvSpPr>
            <a:spLocks noGrp="1"/>
          </p:cNvSpPr>
          <p:nvPr>
            <p:ph type="dt" sz="half" idx="2"/>
          </p:nvPr>
        </p:nvSpPr>
        <p:spPr>
          <a:xfrm>
            <a:off x="640080" y="317040"/>
            <a:ext cx="1828800" cy="274320"/>
          </a:xfrm>
          <a:prstGeom prst="rect">
            <a:avLst/>
          </a:prstGeom>
        </p:spPr>
        <p:txBody>
          <a:bodyPr vert="horz" lIns="0" tIns="0" rIns="0" bIns="0" rtlCol="0" anchor="b">
            <a:noAutofit/>
          </a:bodyPr>
          <a:lstStyle>
            <a:lvl1pPr algn="l">
              <a:defRPr sz="1400" b="1">
                <a:solidFill>
                  <a:schemeClr val="bg1"/>
                </a:solidFill>
                <a:latin typeface="+mj-lt"/>
              </a:defRPr>
            </a:lvl1pPr>
          </a:lstStyle>
          <a:p>
            <a:endParaRPr lang="en-US" dirty="0"/>
          </a:p>
        </p:txBody>
      </p:sp>
      <p:pic>
        <p:nvPicPr>
          <p:cNvPr id="7" name="Picture 6">
            <a:extLst>
              <a:ext uri="{FF2B5EF4-FFF2-40B4-BE49-F238E27FC236}">
                <a16:creationId xmlns:a16="http://schemas.microsoft.com/office/drawing/2014/main" id="{B58AF29C-9A14-46F0-BBC9-2424AB3900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Text Placeholder 5">
            <a:extLst>
              <a:ext uri="{FF2B5EF4-FFF2-40B4-BE49-F238E27FC236}">
                <a16:creationId xmlns:a16="http://schemas.microsoft.com/office/drawing/2014/main" id="{8EC49C7F-D758-438C-9920-877F8067F7A8}"/>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219929493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lide Yellow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48F91E-E23C-4007-8942-C29B792D88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912" y="468"/>
            <a:ext cx="9049374" cy="6857532"/>
          </a:xfrm>
          <a:prstGeom prst="rect">
            <a:avLst/>
          </a:prstGeom>
        </p:spPr>
      </p:pic>
      <p:sp>
        <p:nvSpPr>
          <p:cNvPr id="4" name="Rectangle 3">
            <a:extLst>
              <a:ext uri="{FF2B5EF4-FFF2-40B4-BE49-F238E27FC236}">
                <a16:creationId xmlns:a16="http://schemas.microsoft.com/office/drawing/2014/main" id="{F5E3A1F5-0141-4DDA-B919-62B16FDC4624}"/>
              </a:ext>
            </a:extLst>
          </p:cNvPr>
          <p:cNvSpPr/>
          <p:nvPr userDrawn="1"/>
        </p:nvSpPr>
        <p:spPr>
          <a:xfrm>
            <a:off x="9298079" y="0"/>
            <a:ext cx="1745841"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D424CE7-6080-4956-AC1C-89109849331C}"/>
              </a:ext>
            </a:extLst>
          </p:cNvPr>
          <p:cNvSpPr/>
          <p:nvPr userDrawn="1"/>
        </p:nvSpPr>
        <p:spPr>
          <a:xfrm>
            <a:off x="11043919" y="0"/>
            <a:ext cx="929075"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DDC8FA6-C9F4-4B67-A8D8-A5B65CE458C7}"/>
              </a:ext>
            </a:extLst>
          </p:cNvPr>
          <p:cNvSpPr/>
          <p:nvPr userDrawn="1"/>
        </p:nvSpPr>
        <p:spPr>
          <a:xfrm>
            <a:off x="11972995" y="0"/>
            <a:ext cx="304139" cy="685800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F86D3B7-F58D-422E-8863-B9622893D9D5}"/>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tx1"/>
                </a:solidFill>
              </a:defRPr>
            </a:lvl1pPr>
          </a:lstStyle>
          <a:p>
            <a:r>
              <a:rPr lang="en-US" dirty="0"/>
              <a:t>Presentation title, 48pt bold</a:t>
            </a:r>
            <a:br>
              <a:rPr lang="en-US" dirty="0"/>
            </a:br>
            <a:r>
              <a:rPr lang="en-US" dirty="0"/>
              <a:t>Two line limit</a:t>
            </a:r>
          </a:p>
        </p:txBody>
      </p:sp>
      <p:pic>
        <p:nvPicPr>
          <p:cNvPr id="9" name="Picture 8">
            <a:extLst>
              <a:ext uri="{FF2B5EF4-FFF2-40B4-BE49-F238E27FC236}">
                <a16:creationId xmlns:a16="http://schemas.microsoft.com/office/drawing/2014/main" id="{44DB28C6-8802-4686-BB18-1757357F27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2947" y="6121892"/>
            <a:ext cx="3769325" cy="420656"/>
          </a:xfrm>
          <a:prstGeom prst="rect">
            <a:avLst/>
          </a:prstGeom>
        </p:spPr>
      </p:pic>
      <p:sp>
        <p:nvSpPr>
          <p:cNvPr id="10" name="Text Placeholder 5">
            <a:extLst>
              <a:ext uri="{FF2B5EF4-FFF2-40B4-BE49-F238E27FC236}">
                <a16:creationId xmlns:a16="http://schemas.microsoft.com/office/drawing/2014/main" id="{E6785237-1B29-4A2F-907B-E329C5EB0FE9}"/>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
        <p:nvSpPr>
          <p:cNvPr id="11" name="Rectangle 10">
            <a:extLst>
              <a:ext uri="{FF2B5EF4-FFF2-40B4-BE49-F238E27FC236}">
                <a16:creationId xmlns:a16="http://schemas.microsoft.com/office/drawing/2014/main" id="{FFDDD595-DBFF-4B62-8EC6-C2854AFA84C2}"/>
              </a:ext>
            </a:extLst>
          </p:cNvPr>
          <p:cNvSpPr/>
          <p:nvPr userDrawn="1"/>
        </p:nvSpPr>
        <p:spPr>
          <a:xfrm>
            <a:off x="-11861" y="0"/>
            <a:ext cx="328413"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48185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Slide Green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0E0ED9-6381-4CE2-826F-F81BAA9EB22C}"/>
              </a:ext>
            </a:extLst>
          </p:cNvPr>
          <p:cNvSpPr/>
          <p:nvPr userDrawn="1"/>
        </p:nvSpPr>
        <p:spPr>
          <a:xfrm>
            <a:off x="941831" y="0"/>
            <a:ext cx="11246994" cy="96012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0F677DD-5004-4C77-955E-F5D8446A3FC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37930" y="923593"/>
            <a:ext cx="11246993" cy="4389120"/>
          </a:xfrm>
          <a:prstGeom prst="rect">
            <a:avLst/>
          </a:prstGeom>
        </p:spPr>
      </p:pic>
      <p:sp>
        <p:nvSpPr>
          <p:cNvPr id="5" name="Freeform 5">
            <a:extLst>
              <a:ext uri="{FF2B5EF4-FFF2-40B4-BE49-F238E27FC236}">
                <a16:creationId xmlns:a16="http://schemas.microsoft.com/office/drawing/2014/main" id="{B24D2416-242E-4926-A009-C2757361DEE3}"/>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B1FC8042-85BA-4529-AC57-15AC48F2903E}"/>
              </a:ext>
            </a:extLst>
          </p:cNvPr>
          <p:cNvSpPr>
            <a:spLocks noGrp="1"/>
          </p:cNvSpPr>
          <p:nvPr>
            <p:ph type="ctrTitle" hasCustomPrompt="1"/>
          </p:nvPr>
        </p:nvSpPr>
        <p:spPr>
          <a:xfrm>
            <a:off x="1556181" y="2104056"/>
            <a:ext cx="8686800" cy="1463040"/>
          </a:xfrm>
          <a:prstGeom prst="rect">
            <a:avLst/>
          </a:prstGeom>
          <a:noFill/>
        </p:spPr>
        <p:txBody>
          <a:bodyPr anchor="b">
            <a:noAutofit/>
          </a:bodyPr>
          <a:lstStyle>
            <a:lvl1pPr algn="l">
              <a:defRPr sz="4800" b="1">
                <a:solidFill>
                  <a:schemeClr val="bg1"/>
                </a:solidFill>
              </a:defRPr>
            </a:lvl1pPr>
          </a:lstStyle>
          <a:p>
            <a:r>
              <a:rPr lang="en-US" dirty="0"/>
              <a:t>Presentation title, 48pt bold</a:t>
            </a:r>
            <a:br>
              <a:rPr lang="en-US" dirty="0"/>
            </a:br>
            <a:r>
              <a:rPr lang="en-US" dirty="0"/>
              <a:t>Two line limit</a:t>
            </a:r>
          </a:p>
        </p:txBody>
      </p:sp>
      <p:pic>
        <p:nvPicPr>
          <p:cNvPr id="8" name="Picture 7">
            <a:extLst>
              <a:ext uri="{FF2B5EF4-FFF2-40B4-BE49-F238E27FC236}">
                <a16:creationId xmlns:a16="http://schemas.microsoft.com/office/drawing/2014/main" id="{A1004680-7D14-4CED-A2DB-8A7E0A00F8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60509" y="6223972"/>
            <a:ext cx="3305274" cy="368868"/>
          </a:xfrm>
          <a:prstGeom prst="rect">
            <a:avLst/>
          </a:prstGeom>
        </p:spPr>
      </p:pic>
      <p:sp>
        <p:nvSpPr>
          <p:cNvPr id="9" name="Text Placeholder 5">
            <a:extLst>
              <a:ext uri="{FF2B5EF4-FFF2-40B4-BE49-F238E27FC236}">
                <a16:creationId xmlns:a16="http://schemas.microsoft.com/office/drawing/2014/main" id="{A9C0E1A4-AF59-4D13-BD8D-297D447D936A}"/>
              </a:ext>
            </a:extLst>
          </p:cNvPr>
          <p:cNvSpPr>
            <a:spLocks noGrp="1"/>
          </p:cNvSpPr>
          <p:nvPr>
            <p:ph type="body" sz="quarter" idx="10" hasCustomPrompt="1"/>
          </p:nvPr>
        </p:nvSpPr>
        <p:spPr>
          <a:xfrm>
            <a:off x="1556181" y="3808413"/>
            <a:ext cx="8686800" cy="985529"/>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10" name="Rectangle 9">
            <a:extLst>
              <a:ext uri="{FF2B5EF4-FFF2-40B4-BE49-F238E27FC236}">
                <a16:creationId xmlns:a16="http://schemas.microsoft.com/office/drawing/2014/main" id="{3455D468-98BC-43E3-955F-CA56434CB08B}"/>
              </a:ext>
            </a:extLst>
          </p:cNvPr>
          <p:cNvSpPr/>
          <p:nvPr userDrawn="1"/>
        </p:nvSpPr>
        <p:spPr>
          <a:xfrm>
            <a:off x="941831" y="5279882"/>
            <a:ext cx="11246994" cy="64008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94488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lide Blu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253BAD09-C86F-4694-905A-68C69D00A2D8}"/>
              </a:ext>
            </a:extLst>
          </p:cNvPr>
          <p:cNvSpPr>
            <a:spLocks noGrp="1"/>
          </p:cNvSpPr>
          <p:nvPr>
            <p:ph type="pic" sz="quarter" idx="11" hasCustomPrompt="1"/>
          </p:nvPr>
        </p:nvSpPr>
        <p:spPr>
          <a:xfrm>
            <a:off x="8850419" y="914400"/>
            <a:ext cx="2651760" cy="59436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CA07CAD0-C02C-400F-B2B0-0B862081D002}"/>
              </a:ext>
            </a:extLst>
          </p:cNvPr>
          <p:cNvGrpSpPr/>
          <p:nvPr userDrawn="1"/>
        </p:nvGrpSpPr>
        <p:grpSpPr>
          <a:xfrm>
            <a:off x="-11860" y="914400"/>
            <a:ext cx="11873445" cy="5943600"/>
            <a:chOff x="-11860" y="914400"/>
            <a:chExt cx="11873445" cy="5943600"/>
          </a:xfrm>
        </p:grpSpPr>
        <p:pic>
          <p:nvPicPr>
            <p:cNvPr id="5" name="Picture 4">
              <a:extLst>
                <a:ext uri="{FF2B5EF4-FFF2-40B4-BE49-F238E27FC236}">
                  <a16:creationId xmlns:a16="http://schemas.microsoft.com/office/drawing/2014/main" id="{AFF8CEB4-0D7B-4346-97F3-8725928B71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8002" y="914400"/>
              <a:ext cx="7772400" cy="5943600"/>
            </a:xfrm>
            <a:prstGeom prst="rect">
              <a:avLst/>
            </a:prstGeom>
          </p:spPr>
        </p:pic>
        <p:sp>
          <p:nvSpPr>
            <p:cNvPr id="6" name="Rectangle 5">
              <a:extLst>
                <a:ext uri="{FF2B5EF4-FFF2-40B4-BE49-F238E27FC236}">
                  <a16:creationId xmlns:a16="http://schemas.microsoft.com/office/drawing/2014/main" id="{F84E1496-E6CF-4C3F-8754-C59ADECD9F05}"/>
                </a:ext>
              </a:extLst>
            </p:cNvPr>
            <p:cNvSpPr/>
            <p:nvPr userDrawn="1"/>
          </p:nvSpPr>
          <p:spPr>
            <a:xfrm>
              <a:off x="-11860" y="914400"/>
              <a:ext cx="320040" cy="59436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3648A58-FA27-4AF7-83D8-4ACA950E4BFB}"/>
                </a:ext>
              </a:extLst>
            </p:cNvPr>
            <p:cNvSpPr/>
            <p:nvPr userDrawn="1"/>
          </p:nvSpPr>
          <p:spPr>
            <a:xfrm>
              <a:off x="8023944" y="914400"/>
              <a:ext cx="868680" cy="59436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0E6C1AA-5826-46A2-B685-4F4EA2AE2AEB}"/>
                </a:ext>
              </a:extLst>
            </p:cNvPr>
            <p:cNvSpPr/>
            <p:nvPr userDrawn="1"/>
          </p:nvSpPr>
          <p:spPr>
            <a:xfrm>
              <a:off x="11465169" y="914400"/>
              <a:ext cx="396416" cy="594360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a:extLst>
              <a:ext uri="{FF2B5EF4-FFF2-40B4-BE49-F238E27FC236}">
                <a16:creationId xmlns:a16="http://schemas.microsoft.com/office/drawing/2014/main" id="{1F11FF8A-B049-4996-AD66-199DE4FAA429}"/>
              </a:ext>
            </a:extLst>
          </p:cNvPr>
          <p:cNvSpPr>
            <a:spLocks noGrp="1"/>
          </p:cNvSpPr>
          <p:nvPr>
            <p:ph type="ctrTitle" hasCustomPrompt="1"/>
          </p:nvPr>
        </p:nvSpPr>
        <p:spPr>
          <a:xfrm>
            <a:off x="640080" y="2104056"/>
            <a:ext cx="7315200" cy="1463040"/>
          </a:xfrm>
          <a:prstGeom prst="rect">
            <a:avLst/>
          </a:prstGeom>
          <a:noFill/>
        </p:spPr>
        <p:txBody>
          <a:bodyPr anchor="b">
            <a:noAutofit/>
          </a:bodyPr>
          <a:lstStyle>
            <a:lvl1pPr algn="l">
              <a:defRPr sz="4800" b="1">
                <a:solidFill>
                  <a:schemeClr val="bg1"/>
                </a:solidFill>
              </a:defRPr>
            </a:lvl1pPr>
          </a:lstStyle>
          <a:p>
            <a:r>
              <a:rPr lang="en-US" dirty="0"/>
              <a:t>Presentation title, 48pt bold, two line limit</a:t>
            </a:r>
          </a:p>
        </p:txBody>
      </p:sp>
      <p:pic>
        <p:nvPicPr>
          <p:cNvPr id="11" name="Picture 10">
            <a:extLst>
              <a:ext uri="{FF2B5EF4-FFF2-40B4-BE49-F238E27FC236}">
                <a16:creationId xmlns:a16="http://schemas.microsoft.com/office/drawing/2014/main" id="{0B112CA2-FA83-46B4-B03B-D8CE51B3F9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2" name="Text Placeholder 5">
            <a:extLst>
              <a:ext uri="{FF2B5EF4-FFF2-40B4-BE49-F238E27FC236}">
                <a16:creationId xmlns:a16="http://schemas.microsoft.com/office/drawing/2014/main" id="{3D4EBBA2-EF8B-47E2-8BD2-4C72B4AC8705}"/>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27441178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Purpl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2C957CF1-2E0D-494F-B7BB-7E729B72F643}"/>
              </a:ext>
            </a:extLst>
          </p:cNvPr>
          <p:cNvSpPr>
            <a:spLocks noGrp="1"/>
          </p:cNvSpPr>
          <p:nvPr>
            <p:ph type="pic" sz="quarter" idx="11" hasCustomPrompt="1"/>
          </p:nvPr>
        </p:nvSpPr>
        <p:spPr>
          <a:xfrm>
            <a:off x="-1" y="2633472"/>
            <a:ext cx="12188825" cy="3678286"/>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pic>
        <p:nvPicPr>
          <p:cNvPr id="5" name="Picture 4">
            <a:extLst>
              <a:ext uri="{FF2B5EF4-FFF2-40B4-BE49-F238E27FC236}">
                <a16:creationId xmlns:a16="http://schemas.microsoft.com/office/drawing/2014/main" id="{FE9E5514-9CCB-42E6-9B4F-89AE76CA2C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118516"/>
            <a:ext cx="12188825" cy="1543085"/>
          </a:xfrm>
          <a:prstGeom prst="rect">
            <a:avLst/>
          </a:prstGeom>
        </p:spPr>
      </p:pic>
      <p:sp>
        <p:nvSpPr>
          <p:cNvPr id="6" name="Title 1">
            <a:extLst>
              <a:ext uri="{FF2B5EF4-FFF2-40B4-BE49-F238E27FC236}">
                <a16:creationId xmlns:a16="http://schemas.microsoft.com/office/drawing/2014/main" id="{3718BF5A-6081-4F5C-A8EA-3AA851CB0F16}"/>
              </a:ext>
            </a:extLst>
          </p:cNvPr>
          <p:cNvSpPr>
            <a:spLocks noGrp="1"/>
          </p:cNvSpPr>
          <p:nvPr>
            <p:ph type="ctrTitle" hasCustomPrompt="1"/>
          </p:nvPr>
        </p:nvSpPr>
        <p:spPr>
          <a:xfrm>
            <a:off x="1366838" y="1070852"/>
            <a:ext cx="10209465" cy="896762"/>
          </a:xfrm>
          <a:prstGeom prst="rect">
            <a:avLst/>
          </a:prstGeom>
          <a:noFill/>
        </p:spPr>
        <p:txBody>
          <a:bodyPr anchor="b">
            <a:noAutofit/>
          </a:bodyPr>
          <a:lstStyle>
            <a:lvl1pPr algn="l">
              <a:defRPr sz="4200" b="1">
                <a:solidFill>
                  <a:schemeClr val="bg1"/>
                </a:solidFill>
              </a:defRPr>
            </a:lvl1pPr>
          </a:lstStyle>
          <a:p>
            <a:r>
              <a:rPr lang="en-US" dirty="0"/>
              <a:t>Presentation title, 42pt bold, 1 line only</a:t>
            </a:r>
          </a:p>
        </p:txBody>
      </p:sp>
      <p:pic>
        <p:nvPicPr>
          <p:cNvPr id="7" name="Picture 6">
            <a:extLst>
              <a:ext uri="{FF2B5EF4-FFF2-40B4-BE49-F238E27FC236}">
                <a16:creationId xmlns:a16="http://schemas.microsoft.com/office/drawing/2014/main" id="{ABED670C-9487-4FFD-B5E1-BBD568510C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88426" y="261203"/>
            <a:ext cx="3769325" cy="420656"/>
          </a:xfrm>
          <a:prstGeom prst="rect">
            <a:avLst/>
          </a:prstGeom>
        </p:spPr>
      </p:pic>
      <p:sp>
        <p:nvSpPr>
          <p:cNvPr id="8" name="Rectangle 7">
            <a:extLst>
              <a:ext uri="{FF2B5EF4-FFF2-40B4-BE49-F238E27FC236}">
                <a16:creationId xmlns:a16="http://schemas.microsoft.com/office/drawing/2014/main" id="{39D87DFF-F162-4576-8BD2-7A5C3FD37C80}"/>
              </a:ext>
            </a:extLst>
          </p:cNvPr>
          <p:cNvSpPr/>
          <p:nvPr userDrawn="1"/>
        </p:nvSpPr>
        <p:spPr>
          <a:xfrm>
            <a:off x="-1" y="6540960"/>
            <a:ext cx="12188824" cy="321672"/>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5463EE8F-B419-413A-9CB3-473E3013CDDA}"/>
              </a:ext>
            </a:extLst>
          </p:cNvPr>
          <p:cNvSpPr>
            <a:spLocks noGrp="1"/>
          </p:cNvSpPr>
          <p:nvPr>
            <p:ph type="body" sz="quarter" idx="10" hasCustomPrompt="1"/>
          </p:nvPr>
        </p:nvSpPr>
        <p:spPr>
          <a:xfrm>
            <a:off x="1366839" y="2172306"/>
            <a:ext cx="7456672" cy="639300"/>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10" name="Rectangle 9">
            <a:extLst>
              <a:ext uri="{FF2B5EF4-FFF2-40B4-BE49-F238E27FC236}">
                <a16:creationId xmlns:a16="http://schemas.microsoft.com/office/drawing/2014/main" id="{483BC95D-AC6C-41AF-875F-C54C80F7CED8}"/>
              </a:ext>
            </a:extLst>
          </p:cNvPr>
          <p:cNvSpPr/>
          <p:nvPr userDrawn="1"/>
        </p:nvSpPr>
        <p:spPr>
          <a:xfrm>
            <a:off x="0" y="913823"/>
            <a:ext cx="12188824" cy="229202"/>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DCEE20-78F8-4CD3-937D-E0B5D631250E}"/>
              </a:ext>
            </a:extLst>
          </p:cNvPr>
          <p:cNvSpPr/>
          <p:nvPr userDrawn="1"/>
        </p:nvSpPr>
        <p:spPr>
          <a:xfrm>
            <a:off x="-1" y="6311758"/>
            <a:ext cx="12188824" cy="229202"/>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589843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lide Red 2">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5D961EB7-FB7C-4DA0-8DFF-AD7BAAC03D47}"/>
              </a:ext>
            </a:extLst>
          </p:cNvPr>
          <p:cNvSpPr>
            <a:spLocks noGrp="1"/>
          </p:cNvSpPr>
          <p:nvPr>
            <p:ph type="pic" sz="quarter" idx="11" hasCustomPrompt="1"/>
          </p:nvPr>
        </p:nvSpPr>
        <p:spPr>
          <a:xfrm>
            <a:off x="9308465" y="0"/>
            <a:ext cx="2880360" cy="5907024"/>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EC28549A-616C-4F1D-8EEB-B13E0143A9A1}"/>
              </a:ext>
            </a:extLst>
          </p:cNvPr>
          <p:cNvGrpSpPr/>
          <p:nvPr userDrawn="1"/>
        </p:nvGrpSpPr>
        <p:grpSpPr>
          <a:xfrm>
            <a:off x="941831" y="-8876"/>
            <a:ext cx="8374386" cy="5917692"/>
            <a:chOff x="941831" y="0"/>
            <a:chExt cx="8374386" cy="5907024"/>
          </a:xfrm>
        </p:grpSpPr>
        <p:pic>
          <p:nvPicPr>
            <p:cNvPr id="5" name="Picture 4">
              <a:extLst>
                <a:ext uri="{FF2B5EF4-FFF2-40B4-BE49-F238E27FC236}">
                  <a16:creationId xmlns:a16="http://schemas.microsoft.com/office/drawing/2014/main" id="{6BAF877C-100A-412D-89B0-683D4B0D4EFA}"/>
                </a:ext>
              </a:extLst>
            </p:cNvPr>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1564780" y="0"/>
              <a:ext cx="7132320" cy="5907024"/>
            </a:xfrm>
            <a:prstGeom prst="rect">
              <a:avLst/>
            </a:prstGeom>
          </p:spPr>
        </p:pic>
        <p:sp>
          <p:nvSpPr>
            <p:cNvPr id="6" name="Rectangle 5">
              <a:extLst>
                <a:ext uri="{FF2B5EF4-FFF2-40B4-BE49-F238E27FC236}">
                  <a16:creationId xmlns:a16="http://schemas.microsoft.com/office/drawing/2014/main" id="{D8344D0E-9F22-426E-A288-57E7C6B0CDCA}"/>
                </a:ext>
              </a:extLst>
            </p:cNvPr>
            <p:cNvSpPr/>
            <p:nvPr userDrawn="1"/>
          </p:nvSpPr>
          <p:spPr>
            <a:xfrm>
              <a:off x="941831" y="0"/>
              <a:ext cx="654852" cy="5907024"/>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9A51DF2-65B6-4F42-ABF5-3F5C07B6A0A2}"/>
                </a:ext>
              </a:extLst>
            </p:cNvPr>
            <p:cNvSpPr/>
            <p:nvPr userDrawn="1"/>
          </p:nvSpPr>
          <p:spPr>
            <a:xfrm>
              <a:off x="8661365" y="0"/>
              <a:ext cx="654852" cy="5907024"/>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Freeform 5">
            <a:extLst>
              <a:ext uri="{FF2B5EF4-FFF2-40B4-BE49-F238E27FC236}">
                <a16:creationId xmlns:a16="http://schemas.microsoft.com/office/drawing/2014/main" id="{E05DA975-47F8-49EB-A0D3-5238FA93889B}"/>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Title 1">
            <a:extLst>
              <a:ext uri="{FF2B5EF4-FFF2-40B4-BE49-F238E27FC236}">
                <a16:creationId xmlns:a16="http://schemas.microsoft.com/office/drawing/2014/main" id="{640056FB-65D8-47A5-BF02-8B2385BACF45}"/>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bg1"/>
                </a:solidFill>
              </a:defRPr>
            </a:lvl1pPr>
          </a:lstStyle>
          <a:p>
            <a:r>
              <a:rPr lang="en-US" dirty="0"/>
              <a:t>Presentation title, 42pt bold, two line limit</a:t>
            </a:r>
          </a:p>
        </p:txBody>
      </p:sp>
      <p:pic>
        <p:nvPicPr>
          <p:cNvPr id="11" name="Picture 10">
            <a:extLst>
              <a:ext uri="{FF2B5EF4-FFF2-40B4-BE49-F238E27FC236}">
                <a16:creationId xmlns:a16="http://schemas.microsoft.com/office/drawing/2014/main" id="{E18C1E20-EE56-4BC9-BADA-68D1D4BC5D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2" name="Text Placeholder 5">
            <a:extLst>
              <a:ext uri="{FF2B5EF4-FFF2-40B4-BE49-F238E27FC236}">
                <a16:creationId xmlns:a16="http://schemas.microsoft.com/office/drawing/2014/main" id="{376A6976-869C-4756-A7B9-71177E8B8366}"/>
              </a:ext>
            </a:extLst>
          </p:cNvPr>
          <p:cNvSpPr>
            <a:spLocks noGrp="1"/>
          </p:cNvSpPr>
          <p:nvPr>
            <p:ph type="body" sz="quarter" idx="10" hasCustomPrompt="1"/>
          </p:nvPr>
        </p:nvSpPr>
        <p:spPr>
          <a:xfrm>
            <a:off x="2165668" y="3808413"/>
            <a:ext cx="6492240"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28252929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lide Yellow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8133BD-E508-49A1-B73E-CEF8733A02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72995" cy="6876289"/>
          </a:xfrm>
          <a:prstGeom prst="rect">
            <a:avLst/>
          </a:prstGeom>
        </p:spPr>
      </p:pic>
      <p:sp>
        <p:nvSpPr>
          <p:cNvPr id="4" name="Rectangle 3">
            <a:extLst>
              <a:ext uri="{FF2B5EF4-FFF2-40B4-BE49-F238E27FC236}">
                <a16:creationId xmlns:a16="http://schemas.microsoft.com/office/drawing/2014/main" id="{C8171484-E696-422C-AF74-032BFFEEBA9E}"/>
              </a:ext>
            </a:extLst>
          </p:cNvPr>
          <p:cNvSpPr/>
          <p:nvPr userDrawn="1"/>
        </p:nvSpPr>
        <p:spPr>
          <a:xfrm>
            <a:off x="11872272" y="0"/>
            <a:ext cx="319728" cy="6867144"/>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635B3B2-7C8F-45A6-9F12-3F9DF8DF0121}"/>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tx1"/>
                </a:solidFill>
              </a:defRPr>
            </a:lvl1pPr>
          </a:lstStyle>
          <a:p>
            <a:r>
              <a:rPr lang="en-US" dirty="0"/>
              <a:t>Presentation title, 48pt bold</a:t>
            </a:r>
            <a:br>
              <a:rPr lang="en-US" dirty="0"/>
            </a:br>
            <a:r>
              <a:rPr lang="en-US" dirty="0"/>
              <a:t>Two line limit</a:t>
            </a:r>
          </a:p>
        </p:txBody>
      </p:sp>
      <p:pic>
        <p:nvPicPr>
          <p:cNvPr id="7" name="Picture 6">
            <a:extLst>
              <a:ext uri="{FF2B5EF4-FFF2-40B4-BE49-F238E27FC236}">
                <a16:creationId xmlns:a16="http://schemas.microsoft.com/office/drawing/2014/main" id="{3551AEE2-2F44-436E-89C7-489E8D41B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8083" y="6121892"/>
            <a:ext cx="3769325" cy="420656"/>
          </a:xfrm>
          <a:prstGeom prst="rect">
            <a:avLst/>
          </a:prstGeom>
        </p:spPr>
      </p:pic>
      <p:sp>
        <p:nvSpPr>
          <p:cNvPr id="8" name="Text Placeholder 5">
            <a:extLst>
              <a:ext uri="{FF2B5EF4-FFF2-40B4-BE49-F238E27FC236}">
                <a16:creationId xmlns:a16="http://schemas.microsoft.com/office/drawing/2014/main" id="{18A279E2-2C61-44B4-BF39-64E57210C23B}"/>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421976744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Slide Gree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2FCDA2-659E-4085-BB26-D4682AFC1EA4}"/>
              </a:ext>
            </a:extLst>
          </p:cNvPr>
          <p:cNvSpPr/>
          <p:nvPr userDrawn="1"/>
        </p:nvSpPr>
        <p:spPr>
          <a:xfrm>
            <a:off x="0" y="887189"/>
            <a:ext cx="12188824" cy="27416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4">
            <a:extLst>
              <a:ext uri="{FF2B5EF4-FFF2-40B4-BE49-F238E27FC236}">
                <a16:creationId xmlns:a16="http://schemas.microsoft.com/office/drawing/2014/main" id="{04B3F55F-D628-4A77-BA38-292066C22488}"/>
              </a:ext>
            </a:extLst>
          </p:cNvPr>
          <p:cNvSpPr>
            <a:spLocks noGrp="1"/>
          </p:cNvSpPr>
          <p:nvPr>
            <p:ph type="pic" sz="quarter" idx="11" hasCustomPrompt="1"/>
          </p:nvPr>
        </p:nvSpPr>
        <p:spPr>
          <a:xfrm>
            <a:off x="1" y="2660106"/>
            <a:ext cx="12197701" cy="4224528"/>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pic>
        <p:nvPicPr>
          <p:cNvPr id="6" name="Picture 5">
            <a:extLst>
              <a:ext uri="{FF2B5EF4-FFF2-40B4-BE49-F238E27FC236}">
                <a16:creationId xmlns:a16="http://schemas.microsoft.com/office/drawing/2014/main" id="{F83C7190-803D-48A1-AAB7-E9AE2D2109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77" y="1118516"/>
            <a:ext cx="12197702" cy="1543085"/>
          </a:xfrm>
          <a:prstGeom prst="rect">
            <a:avLst/>
          </a:prstGeom>
        </p:spPr>
      </p:pic>
      <p:sp>
        <p:nvSpPr>
          <p:cNvPr id="7" name="Title 1">
            <a:extLst>
              <a:ext uri="{FF2B5EF4-FFF2-40B4-BE49-F238E27FC236}">
                <a16:creationId xmlns:a16="http://schemas.microsoft.com/office/drawing/2014/main" id="{2C752CA4-12AC-422B-97AE-6B77E99B156C}"/>
              </a:ext>
            </a:extLst>
          </p:cNvPr>
          <p:cNvSpPr>
            <a:spLocks noGrp="1"/>
          </p:cNvSpPr>
          <p:nvPr>
            <p:ph type="ctrTitle" hasCustomPrompt="1"/>
          </p:nvPr>
        </p:nvSpPr>
        <p:spPr>
          <a:xfrm>
            <a:off x="1366838" y="1070852"/>
            <a:ext cx="10355769" cy="896762"/>
          </a:xfrm>
          <a:prstGeom prst="rect">
            <a:avLst/>
          </a:prstGeom>
          <a:noFill/>
        </p:spPr>
        <p:txBody>
          <a:bodyPr anchor="b">
            <a:noAutofit/>
          </a:bodyPr>
          <a:lstStyle>
            <a:lvl1pPr algn="l">
              <a:defRPr sz="4200" b="1">
                <a:solidFill>
                  <a:schemeClr val="bg1"/>
                </a:solidFill>
              </a:defRPr>
            </a:lvl1pPr>
          </a:lstStyle>
          <a:p>
            <a:r>
              <a:rPr lang="en-US" dirty="0"/>
              <a:t>Presentation title, 42pt bold, 1 line only</a:t>
            </a:r>
          </a:p>
        </p:txBody>
      </p:sp>
      <p:pic>
        <p:nvPicPr>
          <p:cNvPr id="8" name="Picture 7">
            <a:extLst>
              <a:ext uri="{FF2B5EF4-FFF2-40B4-BE49-F238E27FC236}">
                <a16:creationId xmlns:a16="http://schemas.microsoft.com/office/drawing/2014/main" id="{767661EE-A037-48AE-A83C-1AB4E71295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88426" y="261203"/>
            <a:ext cx="3769325" cy="420656"/>
          </a:xfrm>
          <a:prstGeom prst="rect">
            <a:avLst/>
          </a:prstGeom>
        </p:spPr>
      </p:pic>
      <p:sp>
        <p:nvSpPr>
          <p:cNvPr id="9" name="Text Placeholder 5">
            <a:extLst>
              <a:ext uri="{FF2B5EF4-FFF2-40B4-BE49-F238E27FC236}">
                <a16:creationId xmlns:a16="http://schemas.microsoft.com/office/drawing/2014/main" id="{01F8B1B1-4142-4567-91D9-5E359CB91565}"/>
              </a:ext>
            </a:extLst>
          </p:cNvPr>
          <p:cNvSpPr>
            <a:spLocks noGrp="1"/>
          </p:cNvSpPr>
          <p:nvPr>
            <p:ph type="body" sz="quarter" idx="10" hasCustomPrompt="1"/>
          </p:nvPr>
        </p:nvSpPr>
        <p:spPr>
          <a:xfrm>
            <a:off x="1366839" y="2124642"/>
            <a:ext cx="10090914" cy="654069"/>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153266945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Blue 4">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65DB85FC-40CA-421F-ACDC-448A558BD841}"/>
              </a:ext>
            </a:extLst>
          </p:cNvPr>
          <p:cNvSpPr>
            <a:spLocks noGrp="1"/>
          </p:cNvSpPr>
          <p:nvPr>
            <p:ph type="pic" sz="quarter" idx="11" hasCustomPrompt="1"/>
          </p:nvPr>
        </p:nvSpPr>
        <p:spPr>
          <a:xfrm>
            <a:off x="9308465" y="7"/>
            <a:ext cx="2880360" cy="5917692"/>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9B2CE66B-9069-46D7-B38D-C04A1BCF10FD}"/>
              </a:ext>
            </a:extLst>
          </p:cNvPr>
          <p:cNvGrpSpPr/>
          <p:nvPr userDrawn="1"/>
        </p:nvGrpSpPr>
        <p:grpSpPr>
          <a:xfrm>
            <a:off x="941831" y="1"/>
            <a:ext cx="8374386" cy="5917692"/>
            <a:chOff x="941831" y="0"/>
            <a:chExt cx="8374386" cy="5907024"/>
          </a:xfrm>
        </p:grpSpPr>
        <p:sp>
          <p:nvSpPr>
            <p:cNvPr id="5" name="Rectangle 4">
              <a:extLst>
                <a:ext uri="{FF2B5EF4-FFF2-40B4-BE49-F238E27FC236}">
                  <a16:creationId xmlns:a16="http://schemas.microsoft.com/office/drawing/2014/main" id="{F4288DFE-68CC-451D-B39E-A25E756770A6}"/>
                </a:ext>
              </a:extLst>
            </p:cNvPr>
            <p:cNvSpPr/>
            <p:nvPr userDrawn="1"/>
          </p:nvSpPr>
          <p:spPr>
            <a:xfrm>
              <a:off x="941831" y="0"/>
              <a:ext cx="654852" cy="5907024"/>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86E6659-519B-4974-BECD-E417F00DC58E}"/>
                </a:ext>
              </a:extLst>
            </p:cNvPr>
            <p:cNvSpPr/>
            <p:nvPr userDrawn="1"/>
          </p:nvSpPr>
          <p:spPr>
            <a:xfrm>
              <a:off x="8661365" y="0"/>
              <a:ext cx="654852" cy="5907024"/>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4115FFB2-CCD7-4D42-8A10-CDD0D1320FBB}"/>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5C469988-31AC-4984-BED0-7AF26F0D376A}"/>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pic>
        <p:nvPicPr>
          <p:cNvPr id="10" name="Picture 9">
            <a:extLst>
              <a:ext uri="{FF2B5EF4-FFF2-40B4-BE49-F238E27FC236}">
                <a16:creationId xmlns:a16="http://schemas.microsoft.com/office/drawing/2014/main" id="{C4501ACC-90DC-4A8D-B7A8-EC58502943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E7D31D77-354B-452E-804D-8CBB372343EF}"/>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31424765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 Purple 4">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651B43BA-A016-4429-9742-F140CFD0F375}"/>
              </a:ext>
            </a:extLst>
          </p:cNvPr>
          <p:cNvSpPr>
            <a:spLocks noGrp="1"/>
          </p:cNvSpPr>
          <p:nvPr>
            <p:ph type="pic" sz="quarter" idx="11" hasCustomPrompt="1"/>
          </p:nvPr>
        </p:nvSpPr>
        <p:spPr>
          <a:xfrm>
            <a:off x="9316217" y="10668"/>
            <a:ext cx="2880360" cy="5907024"/>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10" name="Group 9">
            <a:extLst>
              <a:ext uri="{FF2B5EF4-FFF2-40B4-BE49-F238E27FC236}">
                <a16:creationId xmlns:a16="http://schemas.microsoft.com/office/drawing/2014/main" id="{CA25F8C7-810B-47B7-8250-CA64A65A6E08}"/>
              </a:ext>
            </a:extLst>
          </p:cNvPr>
          <p:cNvGrpSpPr/>
          <p:nvPr userDrawn="1"/>
        </p:nvGrpSpPr>
        <p:grpSpPr>
          <a:xfrm>
            <a:off x="941831" y="0"/>
            <a:ext cx="8374386" cy="5917692"/>
            <a:chOff x="941831" y="0"/>
            <a:chExt cx="8374386" cy="5907024"/>
          </a:xfrm>
          <a:solidFill>
            <a:srgbClr val="6E006F"/>
          </a:solidFill>
        </p:grpSpPr>
        <p:sp>
          <p:nvSpPr>
            <p:cNvPr id="11" name="Rectangle 10">
              <a:extLst>
                <a:ext uri="{FF2B5EF4-FFF2-40B4-BE49-F238E27FC236}">
                  <a16:creationId xmlns:a16="http://schemas.microsoft.com/office/drawing/2014/main" id="{005F2461-8FC0-401B-8894-BCDB66F26838}"/>
                </a:ext>
              </a:extLst>
            </p:cNvPr>
            <p:cNvSpPr/>
            <p:nvPr userDrawn="1"/>
          </p:nvSpPr>
          <p:spPr>
            <a:xfrm>
              <a:off x="941831" y="0"/>
              <a:ext cx="654852" cy="5907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EE7B2BE-3419-4B4D-96B1-99C73A0A0A1A}"/>
                </a:ext>
              </a:extLst>
            </p:cNvPr>
            <p:cNvSpPr/>
            <p:nvPr userDrawn="1"/>
          </p:nvSpPr>
          <p:spPr>
            <a:xfrm>
              <a:off x="8661365" y="0"/>
              <a:ext cx="654852" cy="5907024"/>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reeform 5">
            <a:extLst>
              <a:ext uri="{FF2B5EF4-FFF2-40B4-BE49-F238E27FC236}">
                <a16:creationId xmlns:a16="http://schemas.microsoft.com/office/drawing/2014/main" id="{643EB53C-2A9D-4BF7-B081-73CF8000423E}"/>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Title 1">
            <a:extLst>
              <a:ext uri="{FF2B5EF4-FFF2-40B4-BE49-F238E27FC236}">
                <a16:creationId xmlns:a16="http://schemas.microsoft.com/office/drawing/2014/main" id="{68915721-7994-4A37-8DED-341388739964}"/>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pic>
        <p:nvPicPr>
          <p:cNvPr id="16" name="Picture 15">
            <a:extLst>
              <a:ext uri="{FF2B5EF4-FFF2-40B4-BE49-F238E27FC236}">
                <a16:creationId xmlns:a16="http://schemas.microsoft.com/office/drawing/2014/main" id="{4DA5A245-57AF-4B5B-88C5-4F60276EAD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7" name="Text Placeholder 5">
            <a:extLst>
              <a:ext uri="{FF2B5EF4-FFF2-40B4-BE49-F238E27FC236}">
                <a16:creationId xmlns:a16="http://schemas.microsoft.com/office/drawing/2014/main" id="{F6857AE3-E3F8-41A2-B573-0ED7CADA7EBA}"/>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10887884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Red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BB6A4524-16D9-42EA-96F0-A40E3DFAF078}"/>
              </a:ext>
            </a:extLst>
          </p:cNvPr>
          <p:cNvSpPr>
            <a:spLocks noGrp="1"/>
          </p:cNvSpPr>
          <p:nvPr>
            <p:ph type="pic" sz="quarter" idx="11" hasCustomPrompt="1"/>
          </p:nvPr>
        </p:nvSpPr>
        <p:spPr>
          <a:xfrm>
            <a:off x="9308465" y="0"/>
            <a:ext cx="2880360" cy="5907024"/>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3CB8EA84-7AC1-4A24-9035-4A9197A66CEB}"/>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959B51AE-9FB2-4431-8AD1-3A5B625B5311}"/>
                </a:ext>
              </a:extLst>
            </p:cNvPr>
            <p:cNvSpPr/>
            <p:nvPr userDrawn="1"/>
          </p:nvSpPr>
          <p:spPr>
            <a:xfrm>
              <a:off x="941831" y="0"/>
              <a:ext cx="654852" cy="5907024"/>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CC609B1-BE53-479F-A87E-F04BD490334C}"/>
                </a:ext>
              </a:extLst>
            </p:cNvPr>
            <p:cNvSpPr/>
            <p:nvPr userDrawn="1"/>
          </p:nvSpPr>
          <p:spPr>
            <a:xfrm>
              <a:off x="8661365" y="0"/>
              <a:ext cx="654852" cy="5907024"/>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8923CA63-A3EF-4C08-AF7D-38A6280F54C0}"/>
              </a:ext>
            </a:extLst>
          </p:cNvPr>
          <p:cNvSpPr>
            <a:spLocks/>
          </p:cNvSpPr>
          <p:nvPr userDrawn="1"/>
        </p:nvSpPr>
        <p:spPr bwMode="auto">
          <a:xfrm>
            <a:off x="-1" y="5915902"/>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11887343-4513-4449-BD95-9A09ABE2A660}"/>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pic>
        <p:nvPicPr>
          <p:cNvPr id="10" name="Picture 9">
            <a:extLst>
              <a:ext uri="{FF2B5EF4-FFF2-40B4-BE49-F238E27FC236}">
                <a16:creationId xmlns:a16="http://schemas.microsoft.com/office/drawing/2014/main" id="{402D7DE0-B1E3-495F-A401-D4F6626FDC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6E05F0D6-FA7D-4960-B2B4-A84325878DCC}"/>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329820723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Yellow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46315855-EA86-4655-B11C-1563D82F4A67}"/>
              </a:ext>
            </a:extLst>
          </p:cNvPr>
          <p:cNvSpPr>
            <a:spLocks noGrp="1"/>
          </p:cNvSpPr>
          <p:nvPr>
            <p:ph type="pic" sz="quarter" idx="11" hasCustomPrompt="1"/>
          </p:nvPr>
        </p:nvSpPr>
        <p:spPr>
          <a:xfrm>
            <a:off x="9308465" y="0"/>
            <a:ext cx="2880360" cy="5917692"/>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686E55BA-3EA2-46CD-A5F6-CC93907435BE}"/>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9927FEA8-F5A4-4C02-B43C-E8EAE6C41416}"/>
                </a:ext>
              </a:extLst>
            </p:cNvPr>
            <p:cNvSpPr/>
            <p:nvPr userDrawn="1"/>
          </p:nvSpPr>
          <p:spPr>
            <a:xfrm>
              <a:off x="941831" y="0"/>
              <a:ext cx="654852" cy="5907024"/>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BDD29AE-3B54-47C9-8354-254CE624BC23}"/>
                </a:ext>
              </a:extLst>
            </p:cNvPr>
            <p:cNvSpPr/>
            <p:nvPr userDrawn="1"/>
          </p:nvSpPr>
          <p:spPr>
            <a:xfrm>
              <a:off x="8661365" y="0"/>
              <a:ext cx="654852" cy="5907024"/>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3C3B7B2C-4CD0-4E27-8195-56955F7A57D8}"/>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9BFCA833-4694-4F71-AED0-65ABC9659EDA}"/>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sp>
        <p:nvSpPr>
          <p:cNvPr id="9" name="Date Placeholder 6">
            <a:extLst>
              <a:ext uri="{FF2B5EF4-FFF2-40B4-BE49-F238E27FC236}">
                <a16:creationId xmlns:a16="http://schemas.microsoft.com/office/drawing/2014/main" id="{115CFFC5-59C7-49E6-A8C3-4B775D62B8D8}"/>
              </a:ext>
            </a:extLst>
          </p:cNvPr>
          <p:cNvSpPr>
            <a:spLocks noGrp="1"/>
          </p:cNvSpPr>
          <p:nvPr>
            <p:ph type="dt" sz="half" idx="2"/>
          </p:nvPr>
        </p:nvSpPr>
        <p:spPr>
          <a:xfrm>
            <a:off x="2175160" y="6174360"/>
            <a:ext cx="1828800" cy="274320"/>
          </a:xfrm>
          <a:prstGeom prst="rect">
            <a:avLst/>
          </a:prstGeom>
        </p:spPr>
        <p:txBody>
          <a:bodyPr vert="horz" lIns="0" tIns="0" rIns="0" bIns="0" rtlCol="0" anchor="b">
            <a:noAutofit/>
          </a:bodyPr>
          <a:lstStyle>
            <a:lvl1pPr algn="l">
              <a:defRPr sz="1400" b="1">
                <a:solidFill>
                  <a:schemeClr val="tx1"/>
                </a:solidFill>
              </a:defRPr>
            </a:lvl1pPr>
          </a:lstStyle>
          <a:p>
            <a:endParaRPr lang="en-US" dirty="0"/>
          </a:p>
        </p:txBody>
      </p:sp>
      <p:pic>
        <p:nvPicPr>
          <p:cNvPr id="10" name="Picture 9">
            <a:extLst>
              <a:ext uri="{FF2B5EF4-FFF2-40B4-BE49-F238E27FC236}">
                <a16:creationId xmlns:a16="http://schemas.microsoft.com/office/drawing/2014/main" id="{BCAD8C60-5FEA-4AEF-9815-605111AD73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95EF5C79-C63B-4FEC-9D68-12369520A339}"/>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4027244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Slide Green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E026AEF9-FBD9-4E32-BADC-7CEC6B7D5DDC}"/>
              </a:ext>
            </a:extLst>
          </p:cNvPr>
          <p:cNvSpPr>
            <a:spLocks noGrp="1"/>
          </p:cNvSpPr>
          <p:nvPr>
            <p:ph type="pic" sz="quarter" idx="11" hasCustomPrompt="1"/>
          </p:nvPr>
        </p:nvSpPr>
        <p:spPr>
          <a:xfrm>
            <a:off x="9308465" y="0"/>
            <a:ext cx="2880360" cy="5917692"/>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BE90E167-7110-43EB-8930-3844D5CF515A}"/>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D9760828-52F9-443B-9BAE-A3A1BBDAEF14}"/>
                </a:ext>
              </a:extLst>
            </p:cNvPr>
            <p:cNvSpPr/>
            <p:nvPr userDrawn="1"/>
          </p:nvSpPr>
          <p:spPr>
            <a:xfrm>
              <a:off x="941831" y="0"/>
              <a:ext cx="654852" cy="5907024"/>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56FF595-083C-4B5D-A204-C1E29FAD1775}"/>
                </a:ext>
              </a:extLst>
            </p:cNvPr>
            <p:cNvSpPr/>
            <p:nvPr userDrawn="1"/>
          </p:nvSpPr>
          <p:spPr>
            <a:xfrm>
              <a:off x="8661365" y="0"/>
              <a:ext cx="654852" cy="5907024"/>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B7843149-83E7-46C9-B9DC-6C0534FE83D6}"/>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9282A160-ACC3-44B7-B804-D40CA1FD44DE}"/>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pic>
        <p:nvPicPr>
          <p:cNvPr id="10" name="Picture 9">
            <a:extLst>
              <a:ext uri="{FF2B5EF4-FFF2-40B4-BE49-F238E27FC236}">
                <a16:creationId xmlns:a16="http://schemas.microsoft.com/office/drawing/2014/main" id="{3B70C85F-B237-4CE6-8E78-89419DC799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571ABE1F-7096-4D7A-9B5E-25849C530306}"/>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394483880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Content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C62D149B-FB3E-4F3C-91FC-502E6E33681F}"/>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0B253A9E-4157-4649-9B03-BC26F137140A}"/>
                </a:ext>
              </a:extLst>
            </p:cNvPr>
            <p:cNvSpPr/>
            <p:nvPr userDrawn="1"/>
          </p:nvSpPr>
          <p:spPr>
            <a:xfrm>
              <a:off x="9245604" y="5303520"/>
              <a:ext cx="2651760" cy="59436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D63FB71-8D46-41BB-99AC-A9B032B64908}"/>
                </a:ext>
              </a:extLst>
            </p:cNvPr>
            <p:cNvSpPr/>
            <p:nvPr userDrawn="1"/>
          </p:nvSpPr>
          <p:spPr>
            <a:xfrm>
              <a:off x="11868149" y="5303520"/>
              <a:ext cx="334647" cy="59436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13CB1E7-BEDB-4F9E-B40E-BE0317677C35}"/>
                </a:ext>
              </a:extLst>
            </p:cNvPr>
            <p:cNvSpPr/>
            <p:nvPr userDrawn="1"/>
          </p:nvSpPr>
          <p:spPr>
            <a:xfrm>
              <a:off x="0" y="5303520"/>
              <a:ext cx="9323754" cy="59436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3318399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a:p>
        </p:txBody>
      </p:sp>
      <p:sp>
        <p:nvSpPr>
          <p:cNvPr id="5" name="TextBox 4"/>
          <p:cNvSpPr txBox="1"/>
          <p:nvPr userDrawn="1"/>
        </p:nvSpPr>
        <p:spPr>
          <a:xfrm>
            <a:off x="623392" y="320002"/>
            <a:ext cx="10972800" cy="430887"/>
          </a:xfrm>
          <a:prstGeom prst="rect">
            <a:avLst/>
          </a:prstGeom>
          <a:noFill/>
        </p:spPr>
        <p:txBody>
          <a:bodyPr wrap="square" lIns="0" tIns="0" rIns="0" bIns="0" rtlCol="0" anchor="ctr">
            <a:spAutoFit/>
          </a:bodyPr>
          <a:lstStyle/>
          <a:p>
            <a:r>
              <a:rPr lang="en-AU" sz="2800" b="1" baseline="0">
                <a:solidFill>
                  <a:srgbClr val="00338D"/>
                </a:solidFill>
                <a:latin typeface="Arial" panose="020B0604020202020204" pitchFamily="34" charset="0"/>
                <a:cs typeface="Arial" panose="020B0604020202020204" pitchFamily="34" charset="0"/>
              </a:rPr>
              <a:t>Agenda</a:t>
            </a:r>
            <a:endParaRPr lang="en-AU" sz="2800" b="1">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609600" y="1053264"/>
            <a:ext cx="109728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828000">
              <a:spcBef>
                <a:spcPts val="600"/>
              </a:spcBef>
              <a:defRPr>
                <a:solidFill>
                  <a:schemeClr val="tx1"/>
                </a:solidFill>
              </a:defRPr>
            </a:lvl2pPr>
            <a:lvl3pPr marL="1152000">
              <a:spcBef>
                <a:spcPts val="600"/>
              </a:spcBef>
              <a:defRPr>
                <a:solidFill>
                  <a:schemeClr val="tx1"/>
                </a:solidFill>
              </a:defRPr>
            </a:lvl3pPr>
            <a:lvl4pPr marL="1512000">
              <a:spcBef>
                <a:spcPts val="600"/>
              </a:spcBef>
              <a:defRPr sz="2000">
                <a:solidFill>
                  <a:schemeClr val="tx1"/>
                </a:solidFill>
              </a:defRPr>
            </a:lvl4pPr>
            <a:lvl5pPr marL="1836000">
              <a:spcBef>
                <a:spcPts val="600"/>
              </a:spcBef>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a:p>
            <a:pPr lvl="0"/>
            <a:endParaRPr lang="en-US"/>
          </a:p>
        </p:txBody>
      </p:sp>
    </p:spTree>
    <p:extLst>
      <p:ext uri="{BB962C8B-B14F-4D97-AF65-F5344CB8AC3E}">
        <p14:creationId xmlns:p14="http://schemas.microsoft.com/office/powerpoint/2010/main" val="307936538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53264"/>
            <a:ext cx="109728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tx1"/>
                </a:solidFill>
              </a:defRPr>
            </a:lvl1pPr>
            <a:lvl2pPr marL="684000">
              <a:spcBef>
                <a:spcPts val="600"/>
              </a:spcBef>
              <a:defRPr>
                <a:solidFill>
                  <a:schemeClr val="tx1"/>
                </a:solidFill>
              </a:defRPr>
            </a:lvl2pPr>
            <a:lvl3pPr marL="1008000">
              <a:spcBef>
                <a:spcPts val="600"/>
              </a:spcBef>
              <a:defRPr>
                <a:solidFill>
                  <a:schemeClr val="tx1"/>
                </a:solidFill>
              </a:defRPr>
            </a:lvl3pPr>
            <a:lvl4pPr marL="1404000">
              <a:spcBef>
                <a:spcPts val="600"/>
              </a:spcBef>
              <a:defRPr sz="2000">
                <a:solidFill>
                  <a:schemeClr val="tx1"/>
                </a:solidFill>
              </a:defRPr>
            </a:lvl4pPr>
            <a:lvl5pPr marL="1728000">
              <a:spcBef>
                <a:spcPts val="600"/>
              </a:spcBef>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a:p>
            <a:pPr lvl="0"/>
            <a:endParaRPr lang="en-US"/>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a:p>
        </p:txBody>
      </p:sp>
      <p:sp>
        <p:nvSpPr>
          <p:cNvPr id="5" name="TextBox 4"/>
          <p:cNvSpPr txBox="1"/>
          <p:nvPr userDrawn="1"/>
        </p:nvSpPr>
        <p:spPr>
          <a:xfrm>
            <a:off x="623392" y="320002"/>
            <a:ext cx="10972800" cy="430887"/>
          </a:xfrm>
          <a:prstGeom prst="rect">
            <a:avLst/>
          </a:prstGeom>
          <a:noFill/>
        </p:spPr>
        <p:txBody>
          <a:bodyPr wrap="square" lIns="0" tIns="0" rIns="0" bIns="0" rtlCol="0" anchor="ctr">
            <a:spAutoFit/>
          </a:bodyPr>
          <a:lstStyle/>
          <a:p>
            <a:r>
              <a:rPr lang="en-AU" sz="2800" b="1" baseline="0">
                <a:solidFill>
                  <a:srgbClr val="00338D"/>
                </a:solidFill>
                <a:latin typeface="Arial" panose="020B0604020202020204" pitchFamily="34" charset="0"/>
                <a:cs typeface="Arial" panose="020B0604020202020204" pitchFamily="34" charset="0"/>
              </a:rPr>
              <a:t>Safety Minute</a:t>
            </a:r>
            <a:endParaRPr lang="en-AU" sz="2800" b="1">
              <a:solidFill>
                <a:srgbClr val="00338D"/>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3578420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a:lvl1pPr>
          </a:lstStyle>
          <a:p>
            <a:r>
              <a:rPr lang="en-US"/>
              <a:t>Click to add title</a:t>
            </a:r>
            <a:endParaRPr lang="en-AU"/>
          </a:p>
        </p:txBody>
      </p:sp>
      <p:sp>
        <p:nvSpPr>
          <p:cNvPr id="3" name="Content Placeholder 2"/>
          <p:cNvSpPr>
            <a:spLocks noGrp="1"/>
          </p:cNvSpPr>
          <p:nvPr>
            <p:ph idx="1"/>
          </p:nvPr>
        </p:nvSpPr>
        <p:spPr>
          <a:xfrm>
            <a:off x="609600" y="1053264"/>
            <a:ext cx="109728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tx1"/>
                </a:solidFill>
              </a:defRPr>
            </a:lvl1pPr>
            <a:lvl2pPr marL="684000">
              <a:spcBef>
                <a:spcPts val="600"/>
              </a:spcBef>
              <a:defRPr>
                <a:solidFill>
                  <a:schemeClr val="tx1"/>
                </a:solidFill>
              </a:defRPr>
            </a:lvl2pPr>
            <a:lvl3pPr marL="1008000">
              <a:spcBef>
                <a:spcPts val="600"/>
              </a:spcBef>
              <a:defRPr>
                <a:solidFill>
                  <a:schemeClr val="tx1"/>
                </a:solidFill>
              </a:defRPr>
            </a:lvl3pPr>
            <a:lvl4pPr marL="1404000">
              <a:spcBef>
                <a:spcPts val="600"/>
              </a:spcBef>
              <a:defRPr sz="2000">
                <a:solidFill>
                  <a:schemeClr val="tx1"/>
                </a:solidFill>
              </a:defRPr>
            </a:lvl4pPr>
            <a:lvl5pPr marL="1728000">
              <a:spcBef>
                <a:spcPts val="600"/>
              </a:spcBef>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a:p>
            <a:pPr lvl="0"/>
            <a:endParaRPr lang="en-US"/>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a:p>
        </p:txBody>
      </p:sp>
      <p:sp>
        <p:nvSpPr>
          <p:cNvPr id="4" name="Footer Placeholder 3"/>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408775826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 Numb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58387"/>
            <a:ext cx="10970508" cy="568800"/>
          </a:xfrm>
        </p:spPr>
        <p:txBody>
          <a:bodyPr>
            <a:normAutofit/>
          </a:bodyPr>
          <a:lstStyle>
            <a:lvl1pPr>
              <a:defRPr sz="2800"/>
            </a:lvl1pPr>
          </a:lstStyle>
          <a:p>
            <a:r>
              <a:rPr lang="en-US"/>
              <a:t>Click to add title</a:t>
            </a:r>
            <a:endParaRPr lang="en-AU"/>
          </a:p>
        </p:txBody>
      </p:sp>
      <p:sp>
        <p:nvSpPr>
          <p:cNvPr id="3" name="Content Placeholder 2"/>
          <p:cNvSpPr>
            <a:spLocks noGrp="1"/>
          </p:cNvSpPr>
          <p:nvPr>
            <p:ph idx="1"/>
          </p:nvPr>
        </p:nvSpPr>
        <p:spPr>
          <a:xfrm>
            <a:off x="609600" y="1053264"/>
            <a:ext cx="109728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853200" indent="-457200">
              <a:spcBef>
                <a:spcPts val="600"/>
              </a:spcBef>
              <a:buFont typeface="+mj-lt"/>
              <a:buAutoNum type="arabicPeriod"/>
              <a:defRPr>
                <a:solidFill>
                  <a:schemeClr val="tx1"/>
                </a:solidFill>
              </a:defRPr>
            </a:lvl2pPr>
            <a:lvl3pPr marL="1177200" indent="-457200">
              <a:spcBef>
                <a:spcPts val="600"/>
              </a:spcBef>
              <a:buFont typeface="+mj-lt"/>
              <a:buAutoNum type="arabicPeriod"/>
              <a:defRPr>
                <a:solidFill>
                  <a:schemeClr val="tx1"/>
                </a:solidFill>
              </a:defRPr>
            </a:lvl3pPr>
            <a:lvl4pPr marL="1573200" indent="-457200">
              <a:spcBef>
                <a:spcPts val="600"/>
              </a:spcBef>
              <a:buFont typeface="+mj-lt"/>
              <a:buAutoNum type="arabicPeriod"/>
              <a:defRPr>
                <a:solidFill>
                  <a:schemeClr val="tx1"/>
                </a:solidFill>
              </a:defRPr>
            </a:lvl4pPr>
            <a:lvl5pPr marL="1897200" indent="-457200">
              <a:spcBef>
                <a:spcPts val="600"/>
              </a:spcBef>
              <a:buFont typeface="+mj-lt"/>
              <a:buAutoNum type="arabicPeriod"/>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a:p>
        </p:txBody>
      </p:sp>
      <p:sp>
        <p:nvSpPr>
          <p:cNvPr id="4" name="Footer Placeholder 3"/>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4554200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7" name="Slide Number Placeholder 6"/>
          <p:cNvSpPr>
            <a:spLocks noGrp="1"/>
          </p:cNvSpPr>
          <p:nvPr>
            <p:ph type="sldNum" sz="quarter" idx="12"/>
          </p:nvPr>
        </p:nvSpPr>
        <p:spPr/>
        <p:txBody>
          <a:bodyPr/>
          <a:lstStyle/>
          <a:p>
            <a:fld id="{9B3E39EC-4BE2-4DEA-81C0-4ABC0AAB4AC0}" type="slidenum">
              <a:rPr lang="en-AU" smtClean="0"/>
              <a:t>‹#›</a:t>
            </a:fld>
            <a:endParaRPr lang="en-AU"/>
          </a:p>
        </p:txBody>
      </p:sp>
      <p:sp>
        <p:nvSpPr>
          <p:cNvPr id="8" name="Content Placeholder 2"/>
          <p:cNvSpPr>
            <a:spLocks noGrp="1"/>
          </p:cNvSpPr>
          <p:nvPr>
            <p:ph sz="half" idx="1"/>
          </p:nvPr>
        </p:nvSpPr>
        <p:spPr>
          <a:xfrm>
            <a:off x="604011" y="1052736"/>
            <a:ext cx="5390389"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3"/>
          <p:cNvSpPr>
            <a:spLocks noGrp="1"/>
          </p:cNvSpPr>
          <p:nvPr>
            <p:ph sz="half" idx="2"/>
          </p:nvPr>
        </p:nvSpPr>
        <p:spPr>
          <a:xfrm>
            <a:off x="6192011" y="1052736"/>
            <a:ext cx="5390389"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 name="Footer Placeholder 2"/>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3479790694"/>
      </p:ext>
    </p:extLst>
  </p:cSld>
  <p:clrMapOvr>
    <a:masterClrMapping/>
  </p:clrMapOvr>
  <p:extLst>
    <p:ext uri="{DCECCB84-F9BA-43D5-87BE-67443E8EF086}">
      <p15:sldGuideLst xmlns:p15="http://schemas.microsoft.com/office/powerpoint/2012/main">
        <p15:guide id="1" pos="2880">
          <p15:clr>
            <a:srgbClr val="FBAE40"/>
          </p15:clr>
        </p15:guide>
        <p15:guide id="2" orient="horz" pos="216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052736"/>
            <a:ext cx="5386917" cy="668642"/>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8243" y="1772816"/>
            <a:ext cx="5388275" cy="4176464"/>
          </a:xfrm>
        </p:spPr>
        <p:txBody>
          <a:bodyPr>
            <a:noAutofit/>
          </a:bodyPr>
          <a:lstStyle>
            <a:lvl1pPr>
              <a:defRPr sz="1800"/>
            </a:lvl1pPr>
            <a:lvl2pPr>
              <a:buClr>
                <a:srgbClr val="6C6F70"/>
              </a:buClr>
              <a:defRPr sz="1800"/>
            </a:lvl2pPr>
            <a:lvl3pPr>
              <a:buClr>
                <a:srgbClr val="6C6F70"/>
              </a:buClr>
              <a:defRPr sz="1800"/>
            </a:lvl3pPr>
            <a:lvl4pPr>
              <a:buClr>
                <a:srgbClr val="6C6F70"/>
              </a:buClr>
              <a:defRPr sz="1800"/>
            </a:lvl4pPr>
            <a:lvl5pPr>
              <a:buClr>
                <a:srgbClr val="6C6F70"/>
              </a:buCl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9" y="1052736"/>
            <a:ext cx="5389033" cy="668642"/>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011" y="1772816"/>
            <a:ext cx="5390391" cy="4176464"/>
          </a:xfrm>
        </p:spPr>
        <p:txBody>
          <a:bodyPr>
            <a:noAutofit/>
          </a:bodyPr>
          <a:lstStyle>
            <a:lvl1pPr>
              <a:defRPr sz="1800"/>
            </a:lvl1pPr>
            <a:lvl2pPr>
              <a:buClr>
                <a:srgbClr val="6C6F70"/>
              </a:buClr>
              <a:defRPr sz="1800"/>
            </a:lvl2pPr>
            <a:lvl3pPr>
              <a:buClr>
                <a:srgbClr val="6C6F70"/>
              </a:buClr>
              <a:defRPr sz="1800"/>
            </a:lvl3pPr>
            <a:lvl4pPr>
              <a:buClr>
                <a:srgbClr val="6C6F70"/>
              </a:buClr>
              <a:defRPr sz="1800"/>
            </a:lvl4pPr>
            <a:lvl5pPr>
              <a:buClr>
                <a:srgbClr val="6C6F70"/>
              </a:buCl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p:cNvSpPr>
            <a:spLocks noGrp="1"/>
          </p:cNvSpPr>
          <p:nvPr>
            <p:ph type="sldNum" sz="quarter" idx="12"/>
          </p:nvPr>
        </p:nvSpPr>
        <p:spPr/>
        <p:txBody>
          <a:bodyPr/>
          <a:lstStyle/>
          <a:p>
            <a:fld id="{9B3E39EC-4BE2-4DEA-81C0-4ABC0AAB4AC0}" type="slidenum">
              <a:rPr lang="en-AU" smtClean="0"/>
              <a:t>‹#›</a:t>
            </a:fld>
            <a:endParaRPr lang="en-AU"/>
          </a:p>
        </p:txBody>
      </p:sp>
      <p:sp>
        <p:nvSpPr>
          <p:cNvPr id="7" name="Footer Placeholder 6"/>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25371126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5" name="Slide Number Placeholder 4"/>
          <p:cNvSpPr>
            <a:spLocks noGrp="1"/>
          </p:cNvSpPr>
          <p:nvPr>
            <p:ph type="sldNum" sz="quarter" idx="12"/>
          </p:nvPr>
        </p:nvSpPr>
        <p:spPr/>
        <p:txBody>
          <a:bodyPr/>
          <a:lstStyle/>
          <a:p>
            <a:fld id="{9B3E39EC-4BE2-4DEA-81C0-4ABC0AAB4AC0}" type="slidenum">
              <a:rPr lang="en-AU" smtClean="0"/>
              <a:t>‹#›</a:t>
            </a:fld>
            <a:endParaRPr lang="en-AU"/>
          </a:p>
        </p:txBody>
      </p:sp>
      <p:sp>
        <p:nvSpPr>
          <p:cNvPr id="3" name="Footer Placeholder 2"/>
          <p:cNvSpPr>
            <a:spLocks noGrp="1"/>
          </p:cNvSpPr>
          <p:nvPr>
            <p:ph type="ftr" sz="quarter" idx="13"/>
          </p:nvPr>
        </p:nvSpPr>
        <p:spPr/>
        <p:txBody>
          <a:bodyPr/>
          <a:lstStyle/>
          <a:p>
            <a:endParaRPr lang="en-AU"/>
          </a:p>
        </p:txBody>
      </p:sp>
    </p:spTree>
    <p:extLst>
      <p:ext uri="{BB962C8B-B14F-4D97-AF65-F5344CB8AC3E}">
        <p14:creationId xmlns:p14="http://schemas.microsoft.com/office/powerpoint/2010/main" val="152896560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a:p>
        </p:txBody>
      </p:sp>
      <p:sp>
        <p:nvSpPr>
          <p:cNvPr id="4" name="Content Placeholder 2"/>
          <p:cNvSpPr>
            <a:spLocks noGrp="1"/>
          </p:cNvSpPr>
          <p:nvPr>
            <p:ph idx="1"/>
          </p:nvPr>
        </p:nvSpPr>
        <p:spPr>
          <a:xfrm>
            <a:off x="4751851" y="1052736"/>
            <a:ext cx="6830551" cy="4896544"/>
          </a:xfrm>
        </p:spPr>
        <p:txBody>
          <a:bodyPr>
            <a:noAutofit/>
          </a:bodyPr>
          <a:lstStyle>
            <a:lvl1pPr>
              <a:defRPr sz="1800"/>
            </a:lvl1pPr>
            <a:lvl2pPr>
              <a:buClr>
                <a:srgbClr val="6C6F70"/>
              </a:buClr>
              <a:defRPr sz="1800"/>
            </a:lvl2pPr>
            <a:lvl3pPr>
              <a:buClr>
                <a:srgbClr val="6C6F70"/>
              </a:buClr>
              <a:defRPr sz="1800"/>
            </a:lvl3pPr>
            <a:lvl4pPr>
              <a:buClr>
                <a:srgbClr val="6C6F70"/>
              </a:buClr>
              <a:defRPr sz="1800"/>
            </a:lvl4pPr>
            <a:lvl5pPr>
              <a:buClr>
                <a:srgbClr val="6C6F70"/>
              </a:buCl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3"/>
          <p:cNvSpPr>
            <a:spLocks noGrp="1"/>
          </p:cNvSpPr>
          <p:nvPr>
            <p:ph type="body" sz="half" idx="2"/>
          </p:nvPr>
        </p:nvSpPr>
        <p:spPr>
          <a:xfrm>
            <a:off x="600841" y="1052736"/>
            <a:ext cx="4019844" cy="48965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65470574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a:p>
        </p:txBody>
      </p:sp>
      <p:sp>
        <p:nvSpPr>
          <p:cNvPr id="5" name="Content Placeholder 2"/>
          <p:cNvSpPr>
            <a:spLocks noGrp="1"/>
          </p:cNvSpPr>
          <p:nvPr>
            <p:ph idx="1"/>
          </p:nvPr>
        </p:nvSpPr>
        <p:spPr>
          <a:xfrm>
            <a:off x="609600" y="1052736"/>
            <a:ext cx="7214592" cy="4885852"/>
          </a:xfrm>
        </p:spPr>
        <p:txBody>
          <a:bodyPr/>
          <a:lstStyle>
            <a:lvl1pPr>
              <a:spcBef>
                <a:spcPts val="600"/>
              </a:spcBef>
              <a:spcAft>
                <a:spcPts val="0"/>
              </a:spcAft>
              <a:defRPr>
                <a:solidFill>
                  <a:schemeClr val="tx1"/>
                </a:solidFill>
              </a:defRPr>
            </a:lvl1pPr>
            <a:lvl2pPr>
              <a:spcBef>
                <a:spcPts val="600"/>
              </a:spcBef>
              <a:buClr>
                <a:srgbClr val="6C6F70"/>
              </a:buClr>
              <a:defRPr>
                <a:solidFill>
                  <a:schemeClr val="tx1"/>
                </a:solidFill>
              </a:defRPr>
            </a:lvl2pPr>
            <a:lvl3pPr>
              <a:spcBef>
                <a:spcPts val="600"/>
              </a:spcBef>
              <a:buClr>
                <a:srgbClr val="6C6F70"/>
              </a:buClr>
              <a:defRPr>
                <a:solidFill>
                  <a:schemeClr val="tx1"/>
                </a:solidFill>
              </a:defRPr>
            </a:lvl3pPr>
            <a:lvl4pPr>
              <a:spcBef>
                <a:spcPts val="600"/>
              </a:spcBef>
              <a:buClr>
                <a:srgbClr val="6C6F70"/>
              </a:buClr>
              <a:defRPr>
                <a:solidFill>
                  <a:schemeClr val="tx1"/>
                </a:solidFill>
              </a:defRPr>
            </a:lvl4pPr>
            <a:lvl5pPr>
              <a:spcBef>
                <a:spcPts val="600"/>
              </a:spcBef>
              <a:buClr>
                <a:srgbClr val="6C6F70"/>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Picture Placeholder 2"/>
          <p:cNvSpPr>
            <a:spLocks noGrp="1"/>
          </p:cNvSpPr>
          <p:nvPr>
            <p:ph type="pic" sz="quarter" idx="14"/>
          </p:nvPr>
        </p:nvSpPr>
        <p:spPr>
          <a:xfrm>
            <a:off x="8208236" y="1053000"/>
            <a:ext cx="3360373" cy="4896281"/>
          </a:xfrm>
        </p:spPr>
        <p:txBody>
          <a:bodyPr/>
          <a:lstStyle>
            <a:lvl1pPr marL="0" indent="0" algn="ctr">
              <a:buFontTx/>
              <a:buNone/>
              <a:defRPr/>
            </a:lvl1pPr>
          </a:lstStyle>
          <a:p>
            <a:r>
              <a:rPr lang="en-US"/>
              <a:t>Click icon to add picture</a:t>
            </a:r>
            <a:endParaRPr lang="en-AU"/>
          </a:p>
        </p:txBody>
      </p:sp>
      <p:sp>
        <p:nvSpPr>
          <p:cNvPr id="4" name="Footer Placeholder 3"/>
          <p:cNvSpPr>
            <a:spLocks noGrp="1"/>
          </p:cNvSpPr>
          <p:nvPr>
            <p:ph type="ftr" sz="quarter" idx="15"/>
          </p:nvPr>
        </p:nvSpPr>
        <p:spPr/>
        <p:txBody>
          <a:bodyPr/>
          <a:lstStyle/>
          <a:p>
            <a:endParaRPr lang="en-AU"/>
          </a:p>
        </p:txBody>
      </p:sp>
    </p:spTree>
    <p:extLst>
      <p:ext uri="{BB962C8B-B14F-4D97-AF65-F5344CB8AC3E}">
        <p14:creationId xmlns:p14="http://schemas.microsoft.com/office/powerpoint/2010/main" val="161489427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a:p>
        </p:txBody>
      </p:sp>
      <p:sp>
        <p:nvSpPr>
          <p:cNvPr id="4" name="Picture Placeholder 2"/>
          <p:cNvSpPr>
            <a:spLocks noGrp="1"/>
          </p:cNvSpPr>
          <p:nvPr>
            <p:ph type="pic" idx="1"/>
          </p:nvPr>
        </p:nvSpPr>
        <p:spPr>
          <a:xfrm>
            <a:off x="6096000" y="1052736"/>
            <a:ext cx="6096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5" name="Picture Placeholder 2"/>
          <p:cNvSpPr>
            <a:spLocks noGrp="1"/>
          </p:cNvSpPr>
          <p:nvPr>
            <p:ph type="pic" idx="11"/>
          </p:nvPr>
        </p:nvSpPr>
        <p:spPr>
          <a:xfrm>
            <a:off x="0" y="1052736"/>
            <a:ext cx="6096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6" name="Picture Placeholder 2"/>
          <p:cNvSpPr>
            <a:spLocks noGrp="1"/>
          </p:cNvSpPr>
          <p:nvPr>
            <p:ph type="pic" idx="12"/>
          </p:nvPr>
        </p:nvSpPr>
        <p:spPr>
          <a:xfrm>
            <a:off x="6096000" y="3501008"/>
            <a:ext cx="6096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7" name="Picture Placeholder 2"/>
          <p:cNvSpPr>
            <a:spLocks noGrp="1"/>
          </p:cNvSpPr>
          <p:nvPr>
            <p:ph type="pic" idx="13"/>
          </p:nvPr>
        </p:nvSpPr>
        <p:spPr>
          <a:xfrm>
            <a:off x="0" y="3501008"/>
            <a:ext cx="6096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8" name="Footer Placeholder 7"/>
          <p:cNvSpPr>
            <a:spLocks noGrp="1"/>
          </p:cNvSpPr>
          <p:nvPr>
            <p:ph type="ftr" sz="quarter" idx="14"/>
          </p:nvPr>
        </p:nvSpPr>
        <p:spPr/>
        <p:txBody>
          <a:bodyPr/>
          <a:lstStyle/>
          <a:p>
            <a:endParaRPr lang="en-AU"/>
          </a:p>
        </p:txBody>
      </p:sp>
    </p:spTree>
    <p:extLst>
      <p:ext uri="{BB962C8B-B14F-4D97-AF65-F5344CB8AC3E}">
        <p14:creationId xmlns:p14="http://schemas.microsoft.com/office/powerpoint/2010/main" val="79266448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a:p>
        </p:txBody>
      </p:sp>
      <p:sp>
        <p:nvSpPr>
          <p:cNvPr id="4" name="Picture Placeholder 2"/>
          <p:cNvSpPr>
            <a:spLocks noGrp="1"/>
          </p:cNvSpPr>
          <p:nvPr>
            <p:ph type="pic" idx="1"/>
          </p:nvPr>
        </p:nvSpPr>
        <p:spPr>
          <a:xfrm>
            <a:off x="6096000" y="1052736"/>
            <a:ext cx="6096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5" name="Picture Placeholder 2"/>
          <p:cNvSpPr>
            <a:spLocks noGrp="1"/>
          </p:cNvSpPr>
          <p:nvPr>
            <p:ph type="pic" idx="11"/>
          </p:nvPr>
        </p:nvSpPr>
        <p:spPr>
          <a:xfrm>
            <a:off x="0" y="1052736"/>
            <a:ext cx="6096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6" name="Picture Placeholder 2"/>
          <p:cNvSpPr>
            <a:spLocks noGrp="1"/>
          </p:cNvSpPr>
          <p:nvPr>
            <p:ph type="pic" idx="12"/>
          </p:nvPr>
        </p:nvSpPr>
        <p:spPr>
          <a:xfrm>
            <a:off x="6096000" y="3501008"/>
            <a:ext cx="6096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7" name="Picture Placeholder 2"/>
          <p:cNvSpPr>
            <a:spLocks noGrp="1"/>
          </p:cNvSpPr>
          <p:nvPr>
            <p:ph type="pic" idx="13"/>
          </p:nvPr>
        </p:nvSpPr>
        <p:spPr>
          <a:xfrm>
            <a:off x="0" y="3501008"/>
            <a:ext cx="6096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8" name="Rectangle 7"/>
          <p:cNvSpPr/>
          <p:nvPr userDrawn="1"/>
        </p:nvSpPr>
        <p:spPr bwMode="black">
          <a:xfrm>
            <a:off x="0" y="3284984"/>
            <a:ext cx="1219200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Rectangle 8"/>
          <p:cNvSpPr/>
          <p:nvPr userDrawn="1"/>
        </p:nvSpPr>
        <p:spPr bwMode="black">
          <a:xfrm>
            <a:off x="0" y="5733256"/>
            <a:ext cx="1219200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0" name="Text Placeholder 11"/>
          <p:cNvSpPr>
            <a:spLocks noGrp="1"/>
          </p:cNvSpPr>
          <p:nvPr>
            <p:ph type="body" sz="quarter" idx="14"/>
          </p:nvPr>
        </p:nvSpPr>
        <p:spPr bwMode="white">
          <a:xfrm>
            <a:off x="635001" y="3279747"/>
            <a:ext cx="5160433"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a:t>Click to edit Master text styles</a:t>
            </a:r>
            <a:endParaRPr lang="en-AU"/>
          </a:p>
        </p:txBody>
      </p:sp>
      <p:sp>
        <p:nvSpPr>
          <p:cNvPr id="11" name="Text Placeholder 11"/>
          <p:cNvSpPr>
            <a:spLocks noGrp="1"/>
          </p:cNvSpPr>
          <p:nvPr>
            <p:ph type="body" sz="quarter" idx="15"/>
          </p:nvPr>
        </p:nvSpPr>
        <p:spPr bwMode="white">
          <a:xfrm>
            <a:off x="6576194" y="3284984"/>
            <a:ext cx="5160433"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a:t>Click to edit Master text styles</a:t>
            </a:r>
            <a:endParaRPr lang="en-AU"/>
          </a:p>
        </p:txBody>
      </p:sp>
      <p:sp>
        <p:nvSpPr>
          <p:cNvPr id="12" name="Text Placeholder 11"/>
          <p:cNvSpPr>
            <a:spLocks noGrp="1"/>
          </p:cNvSpPr>
          <p:nvPr>
            <p:ph type="body" sz="quarter" idx="16"/>
          </p:nvPr>
        </p:nvSpPr>
        <p:spPr bwMode="white">
          <a:xfrm>
            <a:off x="635001" y="5728019"/>
            <a:ext cx="5160433"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a:t>Click to edit Master text styles</a:t>
            </a:r>
            <a:endParaRPr lang="en-AU"/>
          </a:p>
        </p:txBody>
      </p:sp>
      <p:sp>
        <p:nvSpPr>
          <p:cNvPr id="13" name="Text Placeholder 11"/>
          <p:cNvSpPr>
            <a:spLocks noGrp="1"/>
          </p:cNvSpPr>
          <p:nvPr>
            <p:ph type="body" sz="quarter" idx="17"/>
          </p:nvPr>
        </p:nvSpPr>
        <p:spPr bwMode="white">
          <a:xfrm>
            <a:off x="6576194" y="5733256"/>
            <a:ext cx="5160433"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a:t>Click to edit Master text styles</a:t>
            </a:r>
            <a:endParaRPr lang="en-AU"/>
          </a:p>
        </p:txBody>
      </p:sp>
      <p:sp>
        <p:nvSpPr>
          <p:cNvPr id="14" name="Footer Placeholder 13"/>
          <p:cNvSpPr>
            <a:spLocks noGrp="1"/>
          </p:cNvSpPr>
          <p:nvPr>
            <p:ph type="ftr" sz="quarter" idx="18"/>
          </p:nvPr>
        </p:nvSpPr>
        <p:spPr/>
        <p:txBody>
          <a:bodyPr/>
          <a:lstStyle/>
          <a:p>
            <a:endParaRPr lang="en-AU"/>
          </a:p>
        </p:txBody>
      </p:sp>
    </p:spTree>
    <p:extLst>
      <p:ext uri="{BB962C8B-B14F-4D97-AF65-F5344CB8AC3E}">
        <p14:creationId xmlns:p14="http://schemas.microsoft.com/office/powerpoint/2010/main" val="270635555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2" name="Title 1"/>
          <p:cNvSpPr>
            <a:spLocks noGrp="1"/>
          </p:cNvSpPr>
          <p:nvPr>
            <p:ph type="title"/>
          </p:nvPr>
        </p:nvSpPr>
        <p:spPr>
          <a:xfrm>
            <a:off x="609601" y="258964"/>
            <a:ext cx="10970508" cy="568800"/>
          </a:xfrm>
          <a:prstGeom prst="rect">
            <a:avLst/>
          </a:prstGeom>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a:p>
        </p:txBody>
      </p:sp>
      <p:sp>
        <p:nvSpPr>
          <p:cNvPr id="4" name="Picture Placeholder 2"/>
          <p:cNvSpPr>
            <a:spLocks noGrp="1"/>
          </p:cNvSpPr>
          <p:nvPr>
            <p:ph type="pic" idx="1"/>
          </p:nvPr>
        </p:nvSpPr>
        <p:spPr>
          <a:xfrm>
            <a:off x="0" y="1052736"/>
            <a:ext cx="12192000" cy="4896544"/>
          </a:xfrm>
          <a:prstGeom prst="rect">
            <a:avLst/>
          </a:prstGeom>
        </p:spPr>
        <p:txBody>
          <a:bodyPr/>
          <a:lstStyle>
            <a:lvl1pPr marL="0" indent="0" algn="ctr">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5" name="Footer Placeholder 4"/>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17232771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8" name="Title 1"/>
          <p:cNvSpPr>
            <a:spLocks noGrp="1"/>
          </p:cNvSpPr>
          <p:nvPr>
            <p:ph type="ctrTitle"/>
          </p:nvPr>
        </p:nvSpPr>
        <p:spPr>
          <a:xfrm>
            <a:off x="0" y="2780929"/>
            <a:ext cx="8016213" cy="1296144"/>
          </a:xfrm>
          <a:prstGeom prst="rect">
            <a:avLst/>
          </a:prstGeom>
          <a:solidFill>
            <a:schemeClr val="tx2"/>
          </a:solidFill>
        </p:spPr>
        <p:txBody>
          <a:bodyPr anchor="ctr" anchorCtr="0"/>
          <a:lstStyle>
            <a:lvl1pPr>
              <a:defRPr sz="2100" b="1">
                <a:solidFill>
                  <a:schemeClr val="bg2"/>
                </a:solidFill>
              </a:defRPr>
            </a:lvl1pPr>
          </a:lstStyle>
          <a:p>
            <a:r>
              <a:rPr lang="en-US"/>
              <a:t>Click to edit Master title style</a:t>
            </a:r>
            <a:endParaRPr lang="en-AU"/>
          </a:p>
        </p:txBody>
      </p:sp>
      <p:sp>
        <p:nvSpPr>
          <p:cNvPr id="9" name="Rectangle 8"/>
          <p:cNvSpPr/>
          <p:nvPr userDrawn="1"/>
        </p:nvSpPr>
        <p:spPr>
          <a:xfrm>
            <a:off x="8016213" y="2780928"/>
            <a:ext cx="4175787" cy="129614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2" name="Rectangle 1"/>
          <p:cNvSpPr/>
          <p:nvPr userDrawn="1"/>
        </p:nvSpPr>
        <p:spPr>
          <a:xfrm>
            <a:off x="0" y="4077072"/>
            <a:ext cx="12192000" cy="2780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Tree>
    <p:extLst>
      <p:ext uri="{BB962C8B-B14F-4D97-AF65-F5344CB8AC3E}">
        <p14:creationId xmlns:p14="http://schemas.microsoft.com/office/powerpoint/2010/main" val="187073268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482E7-1448-4E33-A0C1-5534F11B445B}"/>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34240C9-E39E-44DB-83FC-6777C7B8A67E}"/>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340A0FC-FB7F-420F-9015-CB9D7551A124}"/>
              </a:ext>
            </a:extLst>
          </p:cNvPr>
          <p:cNvSpPr>
            <a:spLocks noGrp="1"/>
          </p:cNvSpPr>
          <p:nvPr>
            <p:ph type="dt" sz="half" idx="10"/>
          </p:nvPr>
        </p:nvSpPr>
        <p:spPr/>
        <p:txBody>
          <a:bodyPr/>
          <a:lstStyle/>
          <a:p>
            <a:fld id="{2E970846-7A2D-41AD-83ED-071C9D912CD2}" type="datetimeFigureOut">
              <a:rPr lang="en-US" smtClean="0"/>
              <a:t>11/3/2021</a:t>
            </a:fld>
            <a:endParaRPr lang="en-US"/>
          </a:p>
        </p:txBody>
      </p:sp>
      <p:sp>
        <p:nvSpPr>
          <p:cNvPr id="5" name="Footer Placeholder 4">
            <a:extLst>
              <a:ext uri="{FF2B5EF4-FFF2-40B4-BE49-F238E27FC236}">
                <a16:creationId xmlns:a16="http://schemas.microsoft.com/office/drawing/2014/main" id="{84BDEBA5-E468-45F4-90BB-135D18FEEE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82BA6-7CAF-481F-9ADF-DBC558AF8696}"/>
              </a:ext>
            </a:extLst>
          </p:cNvPr>
          <p:cNvSpPr>
            <a:spLocks noGrp="1"/>
          </p:cNvSpPr>
          <p:nvPr>
            <p:ph type="sldNum" sz="quarter" idx="12"/>
          </p:nvPr>
        </p:nvSpPr>
        <p:spPr/>
        <p:txBody>
          <a:bodyPr/>
          <a:lstStyle/>
          <a:p>
            <a:fld id="{692AE99A-6BDB-4434-877D-0C9F33E61F1B}" type="slidenum">
              <a:rPr lang="en-US" smtClean="0"/>
              <a:t>‹#›</a:t>
            </a:fld>
            <a:endParaRPr lang="en-US"/>
          </a:p>
        </p:txBody>
      </p:sp>
    </p:spTree>
    <p:extLst>
      <p:ext uri="{BB962C8B-B14F-4D97-AF65-F5344CB8AC3E}">
        <p14:creationId xmlns:p14="http://schemas.microsoft.com/office/powerpoint/2010/main" val="476712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heme" Target="../theme/theme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theme" Target="../theme/theme5.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1.xml"/><Relationship Id="rId7" Type="http://schemas.openxmlformats.org/officeDocument/2006/relationships/theme" Target="../theme/theme6.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6.xml"/><Relationship Id="rId1"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theme" Target="../theme/theme8.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theme" Target="../theme/theme9.xml"/><Relationship Id="rId5" Type="http://schemas.openxmlformats.org/officeDocument/2006/relationships/slideLayout" Target="../slideLayouts/slideLayout71.xml"/><Relationship Id="rId4" Type="http://schemas.openxmlformats.org/officeDocument/2006/relationships/slideLayout" Target="../slideLayouts/slideLayout7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72.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73.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theme" Target="../theme/theme13.xml"/><Relationship Id="rId5" Type="http://schemas.openxmlformats.org/officeDocument/2006/relationships/slideLayout" Target="../slideLayouts/slideLayout81.xml"/><Relationship Id="rId4" Type="http://schemas.openxmlformats.org/officeDocument/2006/relationships/slideLayout" Target="../slideLayouts/slideLayout8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hyperlink" Target="https://www.instagram.com/jacobsconnects/" TargetMode="External"/><Relationship Id="rId18" Type="http://schemas.openxmlformats.org/officeDocument/2006/relationships/image" Target="../media/image35.png"/><Relationship Id="rId3" Type="http://schemas.openxmlformats.org/officeDocument/2006/relationships/slideLayout" Target="../slideLayouts/slideLayout84.xml"/><Relationship Id="rId21" Type="http://schemas.openxmlformats.org/officeDocument/2006/relationships/hyperlink" Target="https://www.youtube.com/user/jacobsworldwide" TargetMode="External"/><Relationship Id="rId7" Type="http://schemas.openxmlformats.org/officeDocument/2006/relationships/slideLayout" Target="../slideLayouts/slideLayout88.xml"/><Relationship Id="rId12" Type="http://schemas.openxmlformats.org/officeDocument/2006/relationships/image" Target="../media/image32.png"/><Relationship Id="rId17" Type="http://schemas.openxmlformats.org/officeDocument/2006/relationships/hyperlink" Target="https://twitter.com/JacobsConnects" TargetMode="External"/><Relationship Id="rId2" Type="http://schemas.openxmlformats.org/officeDocument/2006/relationships/slideLayout" Target="../slideLayouts/slideLayout83.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theme" Target="../theme/theme14.xml"/><Relationship Id="rId5" Type="http://schemas.openxmlformats.org/officeDocument/2006/relationships/slideLayout" Target="../slideLayouts/slideLayout86.xml"/><Relationship Id="rId15" Type="http://schemas.openxmlformats.org/officeDocument/2006/relationships/hyperlink" Target="https://www.facebook.com/JacobsConnects/" TargetMode="External"/><Relationship Id="rId10" Type="http://schemas.openxmlformats.org/officeDocument/2006/relationships/slideLayout" Target="../slideLayouts/slideLayout91.xml"/><Relationship Id="rId19" Type="http://schemas.openxmlformats.org/officeDocument/2006/relationships/hyperlink" Target="https://www.linkedin.com/company/jacobs/" TargetMode="Externa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image" Target="../media/image33.png"/><Relationship Id="rId22" Type="http://schemas.openxmlformats.org/officeDocument/2006/relationships/image" Target="../media/image37.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theme" Target="../theme/theme15.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18" Type="http://schemas.openxmlformats.org/officeDocument/2006/relationships/image" Target="../media/image63.png"/><Relationship Id="rId3" Type="http://schemas.openxmlformats.org/officeDocument/2006/relationships/slideLayout" Target="../slideLayouts/slideLayout113.xml"/><Relationship Id="rId21" Type="http://schemas.openxmlformats.org/officeDocument/2006/relationships/image" Target="../media/image66.jpeg"/><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image" Target="../media/image62.png"/><Relationship Id="rId25" Type="http://schemas.openxmlformats.org/officeDocument/2006/relationships/image" Target="../media/image70.jpeg"/><Relationship Id="rId2" Type="http://schemas.openxmlformats.org/officeDocument/2006/relationships/slideLayout" Target="../slideLayouts/slideLayout112.xml"/><Relationship Id="rId16" Type="http://schemas.openxmlformats.org/officeDocument/2006/relationships/image" Target="../media/image61.jpeg"/><Relationship Id="rId20" Type="http://schemas.openxmlformats.org/officeDocument/2006/relationships/image" Target="../media/image65.jpeg"/><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image" Target="../media/image69.jpeg"/><Relationship Id="rId5" Type="http://schemas.openxmlformats.org/officeDocument/2006/relationships/slideLayout" Target="../slideLayouts/slideLayout115.xml"/><Relationship Id="rId15" Type="http://schemas.openxmlformats.org/officeDocument/2006/relationships/theme" Target="../theme/theme16.xml"/><Relationship Id="rId23" Type="http://schemas.openxmlformats.org/officeDocument/2006/relationships/image" Target="../media/image68.jpeg"/><Relationship Id="rId10" Type="http://schemas.openxmlformats.org/officeDocument/2006/relationships/slideLayout" Target="../slideLayouts/slideLayout120.xml"/><Relationship Id="rId19" Type="http://schemas.openxmlformats.org/officeDocument/2006/relationships/image" Target="../media/image64.png"/><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image" Target="../media/image6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1271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93" r:id="rId1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Jacobs Chronos" panose="010B0603030503030204" pitchFamily="34" charset="0"/>
          <a:ea typeface="+mn-ea"/>
          <a:cs typeface="Jacobs Chronos" panose="010B0603030503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378116694"/>
      </p:ext>
    </p:extLst>
  </p:cSld>
  <p:clrMap bg1="lt1" tx1="dk1" bg2="lt2" tx2="dk2" accent1="accent1" accent2="accent2" accent3="accent3" accent4="accent4" accent5="accent5" accent6="accent6" hlink="hlink" folHlink="folHlink"/>
  <p:sldLayoutIdLst>
    <p:sldLayoutId id="2147483722"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818" r:id="rId13"/>
    <p:sldLayoutId id="2147483819" r:id="rId14"/>
    <p:sldLayoutId id="2147483821" r:id="rId15"/>
    <p:sldLayoutId id="2147483822" r:id="rId16"/>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Click to edit Master title style</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759806472"/>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Click to edit Master title style</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339862877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Click to edit Master title style</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182360414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60078781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1017120939"/>
      </p:ext>
    </p:extLst>
  </p:cSld>
  <p:clrMap bg1="lt1" tx1="dk1" bg2="lt2" tx2="dk2" accent1="accent1" accent2="accent2" accent3="accent3" accent4="accent4" accent5="accent5" accent6="accent6" hlink="hlink" folHlink="folHlink"/>
  <p:sldLayoutIdLst>
    <p:sldLayoutId id="2147483795" r:id="rId1"/>
    <p:sldLayoutId id="2147483798" r:id="rId2"/>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36340127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8" r:id="rId7"/>
    <p:sldLayoutId id="2147483759" r:id="rId8"/>
    <p:sldLayoutId id="2147483760" r:id="rId9"/>
    <p:sldLayoutId id="2147483757" r:id="rId10"/>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47638507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036484854"/>
      </p:ext>
    </p:extLst>
  </p:cSld>
  <p:clrMap bg1="lt1" tx1="dk1" bg2="lt2" tx2="dk2" accent1="accent1" accent2="accent2" accent3="accent3" accent4="accent4" accent5="accent5" accent6="accent6" hlink="hlink" folHlink="folHlink"/>
  <p:sldLayoutIdLst>
    <p:sldLayoutId id="2147483769" r:id="rId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1457578636"/>
      </p:ext>
    </p:extLst>
  </p:cSld>
  <p:clrMap bg1="lt1" tx1="dk1" bg2="lt2" tx2="dk2" accent1="accent1" accent2="accent2" accent3="accent3" accent4="accent4" accent5="accent5" accent6="accent6" hlink="hlink" folHlink="folHlink"/>
  <p:sldLayoutIdLst>
    <p:sldLayoutId id="2147483772" r:id="rId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184977130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3858794406"/>
      </p:ext>
    </p:extLst>
  </p:cSld>
  <p:clrMap bg1="lt1" tx1="dk1" bg2="lt2" tx2="dk2" accent1="accent1" accent2="accent2" accent3="accent3" accent4="accent4" accent5="accent5" accent6="accent6" hlink="hlink" folHlink="folHlink"/>
  <p:sldLayoutIdLst>
    <p:sldLayoutId id="2147483778" r:id="rId1"/>
    <p:sldLayoutId id="2147483799" r:id="rId2"/>
    <p:sldLayoutId id="2147483792" r:id="rId3"/>
    <p:sldLayoutId id="2147483779" r:id="rId4"/>
    <p:sldLayoutId id="2147483780"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Jacobs-strapline2_BL">
            <a:extLst>
              <a:ext uri="{FF2B5EF4-FFF2-40B4-BE49-F238E27FC236}">
                <a16:creationId xmlns:a16="http://schemas.microsoft.com/office/drawing/2014/main" id="{B7C72B4C-D4EE-4060-92A4-55A572B1AD41}"/>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223889" y="5903003"/>
            <a:ext cx="4663440" cy="520438"/>
          </a:xfrm>
          <a:prstGeom prst="rect">
            <a:avLst/>
          </a:prstGeom>
        </p:spPr>
      </p:pic>
      <p:pic>
        <p:nvPicPr>
          <p:cNvPr id="12" name="Picture 11">
            <a:hlinkClick r:id="rId13"/>
            <a:extLst>
              <a:ext uri="{FF2B5EF4-FFF2-40B4-BE49-F238E27FC236}">
                <a16:creationId xmlns:a16="http://schemas.microsoft.com/office/drawing/2014/main" id="{1271B511-7453-4BD2-90BF-4667740059C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495011" y="5971207"/>
            <a:ext cx="394199" cy="358555"/>
          </a:xfrm>
          <a:prstGeom prst="rect">
            <a:avLst/>
          </a:prstGeom>
        </p:spPr>
      </p:pic>
      <p:pic>
        <p:nvPicPr>
          <p:cNvPr id="13" name="Picture 12">
            <a:hlinkClick r:id="rId15"/>
            <a:extLst>
              <a:ext uri="{FF2B5EF4-FFF2-40B4-BE49-F238E27FC236}">
                <a16:creationId xmlns:a16="http://schemas.microsoft.com/office/drawing/2014/main" id="{F457920C-1F13-4ACD-BE7D-62E84E64DCB2}"/>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25537" t="13310" r="21972" b="13201"/>
          <a:stretch/>
        </p:blipFill>
        <p:spPr>
          <a:xfrm>
            <a:off x="10678519" y="5901394"/>
            <a:ext cx="344291" cy="438422"/>
          </a:xfrm>
          <a:prstGeom prst="rect">
            <a:avLst/>
          </a:prstGeom>
        </p:spPr>
      </p:pic>
      <p:pic>
        <p:nvPicPr>
          <p:cNvPr id="14" name="Picture 13">
            <a:hlinkClick r:id="rId17"/>
            <a:extLst>
              <a:ext uri="{FF2B5EF4-FFF2-40B4-BE49-F238E27FC236}">
                <a16:creationId xmlns:a16="http://schemas.microsoft.com/office/drawing/2014/main" id="{723CF156-ED6A-44CD-A0D6-F21D1E506CDC}"/>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067977" y="5970957"/>
            <a:ext cx="485651" cy="358805"/>
          </a:xfrm>
          <a:prstGeom prst="rect">
            <a:avLst/>
          </a:prstGeom>
        </p:spPr>
      </p:pic>
      <p:pic>
        <p:nvPicPr>
          <p:cNvPr id="15" name="Picture 14">
            <a:hlinkClick r:id="rId19"/>
            <a:extLst>
              <a:ext uri="{FF2B5EF4-FFF2-40B4-BE49-F238E27FC236}">
                <a16:creationId xmlns:a16="http://schemas.microsoft.com/office/drawing/2014/main" id="{3EA1D2B5-F841-4730-BA18-15FFB498B647}"/>
              </a:ext>
            </a:extLst>
          </p:cNvPr>
          <p:cNvPicPr>
            <a:picLocks noChangeAspect="1"/>
          </p:cNvPicPr>
          <p:nvPr userDrawn="1"/>
        </p:nvPicPr>
        <p:blipFill rotWithShape="1">
          <a:blip r:embed="rId20" cstate="print">
            <a:extLst>
              <a:ext uri="{28A0092B-C50C-407E-A947-70E740481C1C}">
                <a14:useLocalDpi xmlns:a14="http://schemas.microsoft.com/office/drawing/2010/main" val="0"/>
              </a:ext>
            </a:extLst>
          </a:blip>
          <a:srcRect l="17602" t="17667" r="15208" b="16821"/>
          <a:stretch/>
        </p:blipFill>
        <p:spPr>
          <a:xfrm>
            <a:off x="8836199" y="5909121"/>
            <a:ext cx="485651" cy="430694"/>
          </a:xfrm>
          <a:prstGeom prst="rect">
            <a:avLst/>
          </a:prstGeom>
        </p:spPr>
      </p:pic>
      <p:pic>
        <p:nvPicPr>
          <p:cNvPr id="16" name="Picture 15">
            <a:hlinkClick r:id="rId21"/>
            <a:extLst>
              <a:ext uri="{FF2B5EF4-FFF2-40B4-BE49-F238E27FC236}">
                <a16:creationId xmlns:a16="http://schemas.microsoft.com/office/drawing/2014/main" id="{5597E482-64AD-46FE-9924-4E07B1A29C62}"/>
              </a:ext>
            </a:extLst>
          </p:cNvPr>
          <p:cNvPicPr>
            <a:picLocks noChangeAspect="1"/>
          </p:cNvPicPr>
          <p:nvPr userDrawn="1"/>
        </p:nvPicPr>
        <p:blipFill rotWithShape="1">
          <a:blip r:embed="rId22" cstate="print">
            <a:extLst>
              <a:ext uri="{28A0092B-C50C-407E-A947-70E740481C1C}">
                <a14:useLocalDpi xmlns:a14="http://schemas.microsoft.com/office/drawing/2010/main" val="0"/>
              </a:ext>
            </a:extLst>
          </a:blip>
          <a:srcRect t="15082" b="14257"/>
          <a:stretch/>
        </p:blipFill>
        <p:spPr>
          <a:xfrm>
            <a:off x="11147701" y="5970956"/>
            <a:ext cx="546459" cy="368859"/>
          </a:xfrm>
          <a:prstGeom prst="rect">
            <a:avLst/>
          </a:prstGeom>
        </p:spPr>
      </p:pic>
    </p:spTree>
    <p:extLst>
      <p:ext uri="{BB962C8B-B14F-4D97-AF65-F5344CB8AC3E}">
        <p14:creationId xmlns:p14="http://schemas.microsoft.com/office/powerpoint/2010/main" val="2752207963"/>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29298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649" r:id="rId3"/>
    <p:sldLayoutId id="2147483650" r:id="rId4"/>
    <p:sldLayoutId id="2147483651" r:id="rId5"/>
    <p:sldLayoutId id="2147483652"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5" r:id="rId17"/>
    <p:sldLayoutId id="2147483664" r:id="rId18"/>
    <p:sldLayoutId id="2147483820" r:id="rId19"/>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609601" y="258964"/>
            <a:ext cx="10970508" cy="568800"/>
          </a:xfrm>
          <a:prstGeom prst="rect">
            <a:avLst/>
          </a:prstGeom>
        </p:spPr>
        <p:txBody>
          <a:bodyPr vert="horz" lIns="0" tIns="0" rIns="0" bIns="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609600" y="1053264"/>
            <a:ext cx="10972800" cy="4896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p:cNvSpPr>
            <a:spLocks noGrp="1"/>
          </p:cNvSpPr>
          <p:nvPr>
            <p:ph type="sldNum" sz="quarter" idx="4"/>
          </p:nvPr>
        </p:nvSpPr>
        <p:spPr>
          <a:xfrm>
            <a:off x="609600" y="6159972"/>
            <a:ext cx="1055840" cy="365125"/>
          </a:xfrm>
          <a:prstGeom prst="rect">
            <a:avLst/>
          </a:prstGeom>
        </p:spPr>
        <p:txBody>
          <a:bodyPr vert="horz" lIns="0" tIns="0" rIns="0" bIns="0" rtlCol="0" anchor="b"/>
          <a:lstStyle>
            <a:lvl1pPr algn="l">
              <a:defRPr sz="1000">
                <a:solidFill>
                  <a:srgbClr val="00338D"/>
                </a:solidFill>
                <a:latin typeface="Arial" pitchFamily="34" charset="0"/>
                <a:cs typeface="Arial" pitchFamily="34" charset="0"/>
              </a:defRPr>
            </a:lvl1pPr>
          </a:lstStyle>
          <a:p>
            <a:fld id="{9B3E39EC-4BE2-4DEA-81C0-4ABC0AAB4AC0}" type="slidenum">
              <a:rPr lang="en-AU" smtClean="0"/>
              <a:pPr/>
              <a:t>‹#›</a:t>
            </a:fld>
            <a:endParaRPr lang="en-AU"/>
          </a:p>
        </p:txBody>
      </p:sp>
      <p:pic>
        <p:nvPicPr>
          <p:cNvPr id="9" name="JACOBSLOGO"/>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752395" y="6298195"/>
            <a:ext cx="1827715" cy="210890"/>
          </a:xfrm>
          <a:prstGeom prst="rect">
            <a:avLst/>
          </a:prstGeom>
        </p:spPr>
      </p:pic>
      <p:pic>
        <p:nvPicPr>
          <p:cNvPr id="10" name="SKMENVIROSLOGO" hidden="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746991" y="6293519"/>
            <a:ext cx="2172767" cy="313175"/>
          </a:xfrm>
          <a:prstGeom prst="rect">
            <a:avLst/>
          </a:prstGeom>
        </p:spPr>
      </p:pic>
      <p:pic>
        <p:nvPicPr>
          <p:cNvPr id="11" name="SKMCBLOGO" hidden="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832000" y="6287540"/>
            <a:ext cx="2064533" cy="243512"/>
          </a:xfrm>
          <a:prstGeom prst="rect">
            <a:avLst/>
          </a:prstGeom>
        </p:spPr>
      </p:pic>
      <p:pic>
        <p:nvPicPr>
          <p:cNvPr id="12" name="SKMMMALOGO" hidden="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773655" y="6294448"/>
            <a:ext cx="2143629" cy="518928"/>
          </a:xfrm>
          <a:prstGeom prst="rect">
            <a:avLst/>
          </a:prstGeom>
        </p:spPr>
      </p:pic>
      <p:pic>
        <p:nvPicPr>
          <p:cNvPr id="13" name="SKMJACOBSLOGO" descr="I:\GMKT\Admin\Graphics\JACOBS BRANDED AND CO-BRANDED TEMPLATES\PowerPoint\Links\JacobsSKM-Logo_Blue+Grey_RGB.jpg" hidden="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133655" y="6284425"/>
            <a:ext cx="2477112" cy="226800"/>
          </a:xfrm>
          <a:prstGeom prst="rect">
            <a:avLst/>
          </a:prstGeom>
          <a:noFill/>
          <a:extLst>
            <a:ext uri="{909E8E84-426E-40DD-AFC4-6F175D3DCCD1}">
              <a14:hiddenFill xmlns:a14="http://schemas.microsoft.com/office/drawing/2010/main">
                <a:solidFill>
                  <a:srgbClr val="FFFFFF"/>
                </a:solidFill>
              </a14:hiddenFill>
            </a:ext>
          </a:extLst>
        </p:spPr>
      </p:pic>
      <p:pic>
        <p:nvPicPr>
          <p:cNvPr id="14" name="JACOBSZATELOGO" hidden="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179884" y="6298196"/>
            <a:ext cx="3397496" cy="223369"/>
          </a:xfrm>
          <a:prstGeom prst="rect">
            <a:avLst/>
          </a:prstGeom>
        </p:spPr>
      </p:pic>
      <p:pic>
        <p:nvPicPr>
          <p:cNvPr id="15" name="JACOBSMATASISLOGO" hidden="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496267" y="6282193"/>
            <a:ext cx="3261757" cy="226892"/>
          </a:xfrm>
          <a:prstGeom prst="rect">
            <a:avLst/>
          </a:prstGeom>
        </p:spPr>
      </p:pic>
      <p:pic>
        <p:nvPicPr>
          <p:cNvPr id="16" name="Picture 15" descr="JACOBSGUIMARLOGO" hidden="1"/>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397997" y="6320560"/>
            <a:ext cx="3182112" cy="216408"/>
          </a:xfrm>
          <a:prstGeom prst="rect">
            <a:avLst/>
          </a:prstGeom>
        </p:spPr>
      </p:pic>
      <p:pic>
        <p:nvPicPr>
          <p:cNvPr id="17" name="Picture 16" descr="JFSLLOGO" hidden="1"/>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9471083" y="6169872"/>
            <a:ext cx="1617472" cy="283464"/>
          </a:xfrm>
          <a:prstGeom prst="rect">
            <a:avLst/>
          </a:prstGeom>
        </p:spPr>
      </p:pic>
      <p:sp>
        <p:nvSpPr>
          <p:cNvPr id="4" name="Footer Placeholder 3"/>
          <p:cNvSpPr>
            <a:spLocks noGrp="1"/>
          </p:cNvSpPr>
          <p:nvPr>
            <p:ph type="ftr" sz="quarter" idx="3"/>
          </p:nvPr>
        </p:nvSpPr>
        <p:spPr>
          <a:xfrm>
            <a:off x="1681192" y="6157943"/>
            <a:ext cx="8071203" cy="365125"/>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a:p>
        </p:txBody>
      </p:sp>
      <p:pic>
        <p:nvPicPr>
          <p:cNvPr id="7" name="Picture 6">
            <a:extLst>
              <a:ext uri="{FF2B5EF4-FFF2-40B4-BE49-F238E27FC236}">
                <a16:creationId xmlns:a16="http://schemas.microsoft.com/office/drawing/2014/main" id="{E0BD0EE9-E763-4ED8-BC64-33A23AD9385B}"/>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9771756" y="258964"/>
            <a:ext cx="1808353" cy="726958"/>
          </a:xfrm>
          <a:prstGeom prst="rect">
            <a:avLst/>
          </a:prstGeom>
        </p:spPr>
      </p:pic>
    </p:spTree>
    <p:extLst>
      <p:ext uri="{BB962C8B-B14F-4D97-AF65-F5344CB8AC3E}">
        <p14:creationId xmlns:p14="http://schemas.microsoft.com/office/powerpoint/2010/main" val="765375109"/>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324000" indent="-324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684000" indent="-288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1008000" indent="-288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1404000" indent="-2880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728000" indent="-2880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95.xml"/></Relationships>
</file>

<file path=ppt/slides/_rels/slide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3.xml"/><Relationship Id="rId5" Type="http://schemas.openxmlformats.org/officeDocument/2006/relationships/image" Target="../media/image75.png"/><Relationship Id="rId4" Type="http://schemas.openxmlformats.org/officeDocument/2006/relationships/image" Target="../media/image74.jpeg"/></Relationships>
</file>

<file path=ppt/slides/_rels/slide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6.png"/><Relationship Id="rId1" Type="http://schemas.openxmlformats.org/officeDocument/2006/relationships/slideLayout" Target="../slideLayouts/slideLayout18.xml"/><Relationship Id="rId4" Type="http://schemas.openxmlformats.org/officeDocument/2006/relationships/image" Target="../media/image77.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8.png"/><Relationship Id="rId1" Type="http://schemas.openxmlformats.org/officeDocument/2006/relationships/slideLayout" Target="../slideLayouts/slideLayout18.xml"/><Relationship Id="rId6" Type="http://schemas.openxmlformats.org/officeDocument/2006/relationships/image" Target="../media/image79.png"/><Relationship Id="rId5" Type="http://schemas.openxmlformats.org/officeDocument/2006/relationships/image" Target="../media/image77.png"/><Relationship Id="rId4" Type="http://schemas.openxmlformats.org/officeDocument/2006/relationships/image" Target="../media/image71.png"/></Relationships>
</file>

<file path=ppt/slides/_rels/slide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7.png"/><Relationship Id="rId1" Type="http://schemas.openxmlformats.org/officeDocument/2006/relationships/slideLayout" Target="../slideLayouts/slideLayout18.xml"/><Relationship Id="rId6" Type="http://schemas.openxmlformats.org/officeDocument/2006/relationships/image" Target="../media/image79.png"/><Relationship Id="rId5" Type="http://schemas.microsoft.com/office/2007/relationships/hdphoto" Target="../media/hdphoto1.wdp"/><Relationship Id="rId4" Type="http://schemas.openxmlformats.org/officeDocument/2006/relationships/image" Target="../media/image78.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8.png"/><Relationship Id="rId1" Type="http://schemas.openxmlformats.org/officeDocument/2006/relationships/slideLayout" Target="../slideLayouts/slideLayout18.xml"/><Relationship Id="rId6" Type="http://schemas.openxmlformats.org/officeDocument/2006/relationships/image" Target="../media/image79.png"/><Relationship Id="rId5" Type="http://schemas.openxmlformats.org/officeDocument/2006/relationships/image" Target="../media/image77.png"/><Relationship Id="rId4" Type="http://schemas.openxmlformats.org/officeDocument/2006/relationships/image" Target="../media/image71.png"/></Relationships>
</file>

<file path=ppt/slides/_rels/slide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18.xml"/><Relationship Id="rId6" Type="http://schemas.openxmlformats.org/officeDocument/2006/relationships/image" Target="../media/image79.png"/><Relationship Id="rId5" Type="http://schemas.microsoft.com/office/2007/relationships/hdphoto" Target="../media/hdphoto1.wdp"/><Relationship Id="rId4" Type="http://schemas.openxmlformats.org/officeDocument/2006/relationships/image" Target="../media/image78.png"/></Relationships>
</file>

<file path=ppt/slides/_rels/slide1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18.xml"/><Relationship Id="rId6" Type="http://schemas.openxmlformats.org/officeDocument/2006/relationships/image" Target="../media/image79.png"/><Relationship Id="rId5" Type="http://schemas.microsoft.com/office/2007/relationships/hdphoto" Target="../media/hdphoto1.wdp"/><Relationship Id="rId4" Type="http://schemas.openxmlformats.org/officeDocument/2006/relationships/image" Target="../media/image78.png"/></Relationships>
</file>

<file path=ppt/slides/_rels/slide1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18.xml"/><Relationship Id="rId6" Type="http://schemas.openxmlformats.org/officeDocument/2006/relationships/image" Target="../media/image79.png"/><Relationship Id="rId5" Type="http://schemas.microsoft.com/office/2007/relationships/hdphoto" Target="../media/hdphoto1.wdp"/><Relationship Id="rId4" Type="http://schemas.openxmlformats.org/officeDocument/2006/relationships/image" Target="../media/image78.png"/></Relationships>
</file>

<file path=ppt/slides/_rels/slide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18.xml"/><Relationship Id="rId6" Type="http://schemas.openxmlformats.org/officeDocument/2006/relationships/image" Target="../media/image79.png"/><Relationship Id="rId5" Type="http://schemas.microsoft.com/office/2007/relationships/hdphoto" Target="../media/hdphoto1.wdp"/><Relationship Id="rId4" Type="http://schemas.openxmlformats.org/officeDocument/2006/relationships/image" Target="../media/image78.png"/></Relationships>
</file>

<file path=ppt/slides/_rels/slide1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18.xml"/><Relationship Id="rId6" Type="http://schemas.openxmlformats.org/officeDocument/2006/relationships/image" Target="../media/image79.png"/><Relationship Id="rId5" Type="http://schemas.microsoft.com/office/2007/relationships/hdphoto" Target="../media/hdphoto1.wdp"/><Relationship Id="rId4" Type="http://schemas.openxmlformats.org/officeDocument/2006/relationships/image" Target="../media/image7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18.xml"/><Relationship Id="rId6" Type="http://schemas.openxmlformats.org/officeDocument/2006/relationships/image" Target="../media/image79.png"/><Relationship Id="rId5" Type="http://schemas.microsoft.com/office/2007/relationships/hdphoto" Target="../media/hdphoto1.wdp"/><Relationship Id="rId4" Type="http://schemas.openxmlformats.org/officeDocument/2006/relationships/image" Target="../media/image78.png"/></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hyperlink" Target="mailto:Jimmy.Cheema@peelregion.ca"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71.png"/><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3E49CF-C510-4965-985C-623F1ACBB290}"/>
              </a:ext>
            </a:extLst>
          </p:cNvPr>
          <p:cNvSpPr>
            <a:spLocks noGrp="1"/>
          </p:cNvSpPr>
          <p:nvPr>
            <p:ph type="body" sz="quarter" idx="11"/>
          </p:nvPr>
        </p:nvSpPr>
        <p:spPr>
          <a:xfrm>
            <a:off x="639763" y="4813300"/>
            <a:ext cx="8575258" cy="1858963"/>
          </a:xfrm>
        </p:spPr>
        <p:txBody>
          <a:bodyPr/>
          <a:lstStyle/>
          <a:p>
            <a:r>
              <a:rPr lang="en-US" sz="2400" dirty="0"/>
              <a:t>Online Public Engagement</a:t>
            </a:r>
          </a:p>
          <a:p>
            <a:r>
              <a:rPr lang="en-US" sz="2400" dirty="0"/>
              <a:t>November 11, 2021</a:t>
            </a:r>
          </a:p>
        </p:txBody>
      </p:sp>
      <p:sp>
        <p:nvSpPr>
          <p:cNvPr id="5" name="Text Placeholder 4">
            <a:extLst>
              <a:ext uri="{FF2B5EF4-FFF2-40B4-BE49-F238E27FC236}">
                <a16:creationId xmlns:a16="http://schemas.microsoft.com/office/drawing/2014/main" id="{44E355F3-4754-4340-AF06-148A4FBEA3DB}"/>
              </a:ext>
            </a:extLst>
          </p:cNvPr>
          <p:cNvSpPr>
            <a:spLocks noGrp="1"/>
          </p:cNvSpPr>
          <p:nvPr>
            <p:ph type="body" sz="quarter" idx="12"/>
          </p:nvPr>
        </p:nvSpPr>
        <p:spPr>
          <a:xfrm>
            <a:off x="554038" y="2347119"/>
            <a:ext cx="8575258" cy="2163762"/>
          </a:xfrm>
        </p:spPr>
        <p:txBody>
          <a:bodyPr/>
          <a:lstStyle/>
          <a:p>
            <a:r>
              <a:rPr lang="en-US" sz="3200" dirty="0"/>
              <a:t>Schedule ‘B’ Municipal Class Environmental Assessment: New Watermain South of Williams Parkway</a:t>
            </a:r>
          </a:p>
        </p:txBody>
      </p:sp>
      <p:pic>
        <p:nvPicPr>
          <p:cNvPr id="6" name="Picture 5">
            <a:extLst>
              <a:ext uri="{FF2B5EF4-FFF2-40B4-BE49-F238E27FC236}">
                <a16:creationId xmlns:a16="http://schemas.microsoft.com/office/drawing/2014/main" id="{C6A69C6B-9EF5-404D-961E-419ACE9329ED}"/>
              </a:ext>
            </a:extLst>
          </p:cNvPr>
          <p:cNvPicPr>
            <a:picLocks noChangeAspect="1"/>
          </p:cNvPicPr>
          <p:nvPr/>
        </p:nvPicPr>
        <p:blipFill>
          <a:blip r:embed="rId2"/>
          <a:stretch>
            <a:fillRect/>
          </a:stretch>
        </p:blipFill>
        <p:spPr>
          <a:xfrm>
            <a:off x="781178" y="928483"/>
            <a:ext cx="3055326" cy="1582222"/>
          </a:xfrm>
          <a:prstGeom prst="rect">
            <a:avLst/>
          </a:prstGeom>
        </p:spPr>
      </p:pic>
    </p:spTree>
    <p:extLst>
      <p:ext uri="{BB962C8B-B14F-4D97-AF65-F5344CB8AC3E}">
        <p14:creationId xmlns:p14="http://schemas.microsoft.com/office/powerpoint/2010/main" val="3097914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7969934-A1FF-44A7-8673-138E8639ACA3}"/>
              </a:ext>
            </a:extLst>
          </p:cNvPr>
          <p:cNvSpPr>
            <a:spLocks noGrp="1"/>
          </p:cNvSpPr>
          <p:nvPr>
            <p:ph type="title"/>
          </p:nvPr>
        </p:nvSpPr>
        <p:spPr/>
        <p:txBody>
          <a:bodyPr>
            <a:normAutofit/>
          </a:bodyPr>
          <a:lstStyle/>
          <a:p>
            <a:r>
              <a:rPr lang="en-US" sz="4400" dirty="0"/>
              <a:t>Welcome!</a:t>
            </a:r>
          </a:p>
        </p:txBody>
      </p:sp>
      <p:sp>
        <p:nvSpPr>
          <p:cNvPr id="5" name="Text Placeholder 4">
            <a:extLst>
              <a:ext uri="{FF2B5EF4-FFF2-40B4-BE49-F238E27FC236}">
                <a16:creationId xmlns:a16="http://schemas.microsoft.com/office/drawing/2014/main" id="{A87C7C7E-DAB5-45F5-8333-36797ACDD10A}"/>
              </a:ext>
            </a:extLst>
          </p:cNvPr>
          <p:cNvSpPr>
            <a:spLocks noGrp="1"/>
          </p:cNvSpPr>
          <p:nvPr>
            <p:ph type="body" sz="quarter" idx="12"/>
          </p:nvPr>
        </p:nvSpPr>
        <p:spPr/>
        <p:txBody>
          <a:bodyPr/>
          <a:lstStyle/>
          <a:p>
            <a:pPr marL="0" indent="0">
              <a:buNone/>
            </a:pPr>
            <a:r>
              <a:rPr lang="en-US" dirty="0"/>
              <a:t>The Purpose of this Online Public Engagement is to:</a:t>
            </a:r>
          </a:p>
        </p:txBody>
      </p:sp>
      <p:sp>
        <p:nvSpPr>
          <p:cNvPr id="13" name="object 12">
            <a:extLst>
              <a:ext uri="{FF2B5EF4-FFF2-40B4-BE49-F238E27FC236}">
                <a16:creationId xmlns:a16="http://schemas.microsoft.com/office/drawing/2014/main" id="{5A448BE3-5EF8-4DC0-89B3-F25AF8B4323A}"/>
              </a:ext>
            </a:extLst>
          </p:cNvPr>
          <p:cNvSpPr txBox="1"/>
          <p:nvPr/>
        </p:nvSpPr>
        <p:spPr>
          <a:xfrm>
            <a:off x="1117146" y="2175682"/>
            <a:ext cx="2500745" cy="291746"/>
          </a:xfrm>
          <a:prstGeom prst="rect">
            <a:avLst/>
          </a:prstGeom>
        </p:spPr>
        <p:txBody>
          <a:bodyPr vert="horz" wrap="square" lIns="0" tIns="14604" rIns="0" bIns="0" rtlCol="0">
            <a:spAutoFit/>
          </a:bodyPr>
          <a:lstStyle/>
          <a:p>
            <a:pPr marL="12700" algn="ctr">
              <a:lnSpc>
                <a:spcPct val="100000"/>
              </a:lnSpc>
              <a:spcBef>
                <a:spcPts val="114"/>
              </a:spcBef>
            </a:pPr>
            <a:r>
              <a:rPr lang="en-US" b="1" spc="-55" dirty="0">
                <a:solidFill>
                  <a:schemeClr val="accent1"/>
                </a:solidFill>
                <a:cs typeface="Open Sans"/>
              </a:rPr>
              <a:t>Project Overview</a:t>
            </a:r>
            <a:endParaRPr dirty="0">
              <a:solidFill>
                <a:schemeClr val="accent1"/>
              </a:solidFill>
              <a:cs typeface="Open Sans"/>
            </a:endParaRPr>
          </a:p>
        </p:txBody>
      </p:sp>
      <p:sp>
        <p:nvSpPr>
          <p:cNvPr id="14" name="object 12">
            <a:extLst>
              <a:ext uri="{FF2B5EF4-FFF2-40B4-BE49-F238E27FC236}">
                <a16:creationId xmlns:a16="http://schemas.microsoft.com/office/drawing/2014/main" id="{0B4FE3A4-9066-4F52-888F-8287F02C90B8}"/>
              </a:ext>
            </a:extLst>
          </p:cNvPr>
          <p:cNvSpPr txBox="1"/>
          <p:nvPr/>
        </p:nvSpPr>
        <p:spPr>
          <a:xfrm>
            <a:off x="4727517" y="2208427"/>
            <a:ext cx="2500745" cy="291746"/>
          </a:xfrm>
          <a:prstGeom prst="rect">
            <a:avLst/>
          </a:prstGeom>
        </p:spPr>
        <p:txBody>
          <a:bodyPr vert="horz" wrap="square" lIns="0" tIns="14604" rIns="0" bIns="0" rtlCol="0">
            <a:spAutoFit/>
          </a:bodyPr>
          <a:lstStyle/>
          <a:p>
            <a:pPr marL="12700" algn="ctr">
              <a:lnSpc>
                <a:spcPct val="100000"/>
              </a:lnSpc>
              <a:spcBef>
                <a:spcPts val="114"/>
              </a:spcBef>
            </a:pPr>
            <a:r>
              <a:rPr lang="en-US" b="1" spc="-55" dirty="0">
                <a:solidFill>
                  <a:schemeClr val="accent1"/>
                </a:solidFill>
                <a:cs typeface="Open Sans"/>
              </a:rPr>
              <a:t>Receive Feedback</a:t>
            </a:r>
            <a:endParaRPr dirty="0">
              <a:solidFill>
                <a:schemeClr val="accent1"/>
              </a:solidFill>
              <a:cs typeface="Open Sans"/>
            </a:endParaRPr>
          </a:p>
        </p:txBody>
      </p:sp>
      <p:sp>
        <p:nvSpPr>
          <p:cNvPr id="15" name="object 12">
            <a:extLst>
              <a:ext uri="{FF2B5EF4-FFF2-40B4-BE49-F238E27FC236}">
                <a16:creationId xmlns:a16="http://schemas.microsoft.com/office/drawing/2014/main" id="{97B7AE47-AC57-47F0-BF97-1FF7DFE50C7C}"/>
              </a:ext>
            </a:extLst>
          </p:cNvPr>
          <p:cNvSpPr txBox="1"/>
          <p:nvPr/>
        </p:nvSpPr>
        <p:spPr>
          <a:xfrm>
            <a:off x="8942710" y="2175682"/>
            <a:ext cx="2500745" cy="291746"/>
          </a:xfrm>
          <a:prstGeom prst="rect">
            <a:avLst/>
          </a:prstGeom>
        </p:spPr>
        <p:txBody>
          <a:bodyPr vert="horz" wrap="square" lIns="0" tIns="14604" rIns="0" bIns="0" rtlCol="0">
            <a:spAutoFit/>
          </a:bodyPr>
          <a:lstStyle/>
          <a:p>
            <a:pPr marL="12700" algn="ctr">
              <a:lnSpc>
                <a:spcPct val="100000"/>
              </a:lnSpc>
              <a:spcBef>
                <a:spcPts val="114"/>
              </a:spcBef>
            </a:pPr>
            <a:r>
              <a:rPr lang="en-US" b="1" spc="-55" dirty="0">
                <a:solidFill>
                  <a:schemeClr val="accent1"/>
                </a:solidFill>
                <a:cs typeface="Open Sans"/>
              </a:rPr>
              <a:t>Next Steps</a:t>
            </a:r>
            <a:endParaRPr dirty="0">
              <a:solidFill>
                <a:schemeClr val="accent1"/>
              </a:solidFill>
              <a:cs typeface="Open Sans"/>
            </a:endParaRPr>
          </a:p>
        </p:txBody>
      </p:sp>
      <p:sp>
        <p:nvSpPr>
          <p:cNvPr id="16" name="TextBox 15">
            <a:extLst>
              <a:ext uri="{FF2B5EF4-FFF2-40B4-BE49-F238E27FC236}">
                <a16:creationId xmlns:a16="http://schemas.microsoft.com/office/drawing/2014/main" id="{3139F698-9446-4560-AC1E-CD660931AE47}"/>
              </a:ext>
            </a:extLst>
          </p:cNvPr>
          <p:cNvSpPr txBox="1"/>
          <p:nvPr/>
        </p:nvSpPr>
        <p:spPr>
          <a:xfrm>
            <a:off x="1174370" y="5552999"/>
            <a:ext cx="2386296" cy="738664"/>
          </a:xfrm>
          <a:prstGeom prst="rect">
            <a:avLst/>
          </a:prstGeom>
          <a:noFill/>
        </p:spPr>
        <p:txBody>
          <a:bodyPr wrap="square" rtlCol="0">
            <a:spAutoFit/>
          </a:bodyPr>
          <a:lstStyle/>
          <a:p>
            <a:pPr algn="ctr"/>
            <a:r>
              <a:rPr lang="en-US" sz="1400" dirty="0">
                <a:solidFill>
                  <a:schemeClr val="tx1">
                    <a:lumMod val="85000"/>
                    <a:lumOff val="15000"/>
                  </a:schemeClr>
                </a:solidFill>
              </a:rPr>
              <a:t>Provide a project overview and explain why the project is being undertaken.</a:t>
            </a:r>
          </a:p>
        </p:txBody>
      </p:sp>
      <p:sp>
        <p:nvSpPr>
          <p:cNvPr id="17" name="TextBox 16">
            <a:extLst>
              <a:ext uri="{FF2B5EF4-FFF2-40B4-BE49-F238E27FC236}">
                <a16:creationId xmlns:a16="http://schemas.microsoft.com/office/drawing/2014/main" id="{9403FDC1-312B-422F-AC70-7FF67E019673}"/>
              </a:ext>
            </a:extLst>
          </p:cNvPr>
          <p:cNvSpPr txBox="1"/>
          <p:nvPr/>
        </p:nvSpPr>
        <p:spPr>
          <a:xfrm>
            <a:off x="4784741" y="5552999"/>
            <a:ext cx="2386296" cy="738664"/>
          </a:xfrm>
          <a:prstGeom prst="rect">
            <a:avLst/>
          </a:prstGeom>
          <a:noFill/>
        </p:spPr>
        <p:txBody>
          <a:bodyPr wrap="square" rtlCol="0">
            <a:spAutoFit/>
          </a:bodyPr>
          <a:lstStyle/>
          <a:p>
            <a:pPr algn="ctr"/>
            <a:r>
              <a:rPr lang="en-US" sz="1400" dirty="0">
                <a:solidFill>
                  <a:schemeClr val="tx1">
                    <a:lumMod val="85000"/>
                    <a:lumOff val="15000"/>
                  </a:schemeClr>
                </a:solidFill>
              </a:rPr>
              <a:t>Provide details and seek input on the alternative solutions developed</a:t>
            </a:r>
          </a:p>
        </p:txBody>
      </p:sp>
      <p:sp>
        <p:nvSpPr>
          <p:cNvPr id="18" name="TextBox 17">
            <a:extLst>
              <a:ext uri="{FF2B5EF4-FFF2-40B4-BE49-F238E27FC236}">
                <a16:creationId xmlns:a16="http://schemas.microsoft.com/office/drawing/2014/main" id="{D1BA37CB-62C1-421F-A66B-4A5AF6537A19}"/>
              </a:ext>
            </a:extLst>
          </p:cNvPr>
          <p:cNvSpPr txBox="1"/>
          <p:nvPr/>
        </p:nvSpPr>
        <p:spPr>
          <a:xfrm>
            <a:off x="9112810" y="5552999"/>
            <a:ext cx="2282009" cy="738664"/>
          </a:xfrm>
          <a:prstGeom prst="rect">
            <a:avLst/>
          </a:prstGeom>
          <a:noFill/>
        </p:spPr>
        <p:txBody>
          <a:bodyPr wrap="square" rtlCol="0">
            <a:spAutoFit/>
          </a:bodyPr>
          <a:lstStyle/>
          <a:p>
            <a:pPr algn="ctr"/>
            <a:r>
              <a:rPr lang="en-US" sz="1400" dirty="0"/>
              <a:t>Provide information on the next stages of the project. </a:t>
            </a:r>
          </a:p>
        </p:txBody>
      </p:sp>
      <p:pic>
        <p:nvPicPr>
          <p:cNvPr id="19" name="Picture 18">
            <a:extLst>
              <a:ext uri="{FF2B5EF4-FFF2-40B4-BE49-F238E27FC236}">
                <a16:creationId xmlns:a16="http://schemas.microsoft.com/office/drawing/2014/main" id="{598E4466-61A5-4D29-8091-390CA3CEB187}"/>
              </a:ext>
            </a:extLst>
          </p:cNvPr>
          <p:cNvPicPr>
            <a:picLocks noChangeAspect="1"/>
          </p:cNvPicPr>
          <p:nvPr/>
        </p:nvPicPr>
        <p:blipFill rotWithShape="1">
          <a:blip r:embed="rId2">
            <a:extLst>
              <a:ext uri="{28A0092B-C50C-407E-A947-70E740481C1C}">
                <a14:useLocalDpi xmlns:a14="http://schemas.microsoft.com/office/drawing/2010/main" val="0"/>
              </a:ext>
            </a:extLst>
          </a:blip>
          <a:srcRect l="7503" r="18628"/>
          <a:stretch/>
        </p:blipFill>
        <p:spPr>
          <a:xfrm>
            <a:off x="886938" y="2622804"/>
            <a:ext cx="2961162" cy="2693668"/>
          </a:xfrm>
          <a:prstGeom prst="rect">
            <a:avLst/>
          </a:prstGeom>
        </p:spPr>
      </p:pic>
      <p:pic>
        <p:nvPicPr>
          <p:cNvPr id="23" name="Picture 22">
            <a:extLst>
              <a:ext uri="{FF2B5EF4-FFF2-40B4-BE49-F238E27FC236}">
                <a16:creationId xmlns:a16="http://schemas.microsoft.com/office/drawing/2014/main" id="{5DDA8D74-4A82-4656-BBAD-74B9A851512D}"/>
              </a:ext>
            </a:extLst>
          </p:cNvPr>
          <p:cNvPicPr>
            <a:picLocks noChangeAspect="1"/>
          </p:cNvPicPr>
          <p:nvPr/>
        </p:nvPicPr>
        <p:blipFill rotWithShape="1">
          <a:blip r:embed="rId3">
            <a:extLst>
              <a:ext uri="{28A0092B-C50C-407E-A947-70E740481C1C}">
                <a14:useLocalDpi xmlns:a14="http://schemas.microsoft.com/office/drawing/2010/main" val="0"/>
              </a:ext>
            </a:extLst>
          </a:blip>
          <a:srcRect l="22821" r="4917"/>
          <a:stretch/>
        </p:blipFill>
        <p:spPr>
          <a:xfrm>
            <a:off x="4491261" y="2622804"/>
            <a:ext cx="2931151" cy="2693668"/>
          </a:xfrm>
          <a:prstGeom prst="rect">
            <a:avLst/>
          </a:prstGeom>
        </p:spPr>
      </p:pic>
      <p:sp>
        <p:nvSpPr>
          <p:cNvPr id="3" name="Rectangle 2">
            <a:extLst>
              <a:ext uri="{FF2B5EF4-FFF2-40B4-BE49-F238E27FC236}">
                <a16:creationId xmlns:a16="http://schemas.microsoft.com/office/drawing/2014/main" id="{E7E3FE88-A379-4A0B-A813-2F1A4DA96F86}"/>
              </a:ext>
            </a:extLst>
          </p:cNvPr>
          <p:cNvSpPr/>
          <p:nvPr/>
        </p:nvSpPr>
        <p:spPr>
          <a:xfrm>
            <a:off x="0" y="2622804"/>
            <a:ext cx="917067" cy="2693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3698D20-1524-4CC5-B834-ED96D64E6654}"/>
              </a:ext>
            </a:extLst>
          </p:cNvPr>
          <p:cNvSpPr/>
          <p:nvPr/>
        </p:nvSpPr>
        <p:spPr>
          <a:xfrm>
            <a:off x="3848100" y="2622804"/>
            <a:ext cx="643161" cy="269366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63908AD-1D8C-4289-9C62-BAA6BA8B3239}"/>
              </a:ext>
            </a:extLst>
          </p:cNvPr>
          <p:cNvSpPr/>
          <p:nvPr/>
        </p:nvSpPr>
        <p:spPr>
          <a:xfrm>
            <a:off x="7422294" y="2622804"/>
            <a:ext cx="319725" cy="2693668"/>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7D4B965-BA8C-4C52-93F9-96DE9DE38AF5}"/>
              </a:ext>
            </a:extLst>
          </p:cNvPr>
          <p:cNvSpPr/>
          <p:nvPr/>
        </p:nvSpPr>
        <p:spPr>
          <a:xfrm>
            <a:off x="7742020" y="2622804"/>
            <a:ext cx="985548" cy="269366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BD116093-8DC6-43D2-9DB5-D285CF4C016C}"/>
              </a:ext>
            </a:extLst>
          </p:cNvPr>
          <p:cNvPicPr>
            <a:picLocks noChangeAspect="1"/>
          </p:cNvPicPr>
          <p:nvPr/>
        </p:nvPicPr>
        <p:blipFill rotWithShape="1">
          <a:blip r:embed="rId4">
            <a:extLst>
              <a:ext uri="{28A0092B-C50C-407E-A947-70E740481C1C}">
                <a14:useLocalDpi xmlns:a14="http://schemas.microsoft.com/office/drawing/2010/main" val="0"/>
              </a:ext>
            </a:extLst>
          </a:blip>
          <a:srcRect t="6300" r="32030"/>
          <a:stretch/>
        </p:blipFill>
        <p:spPr>
          <a:xfrm>
            <a:off x="8727567" y="2622804"/>
            <a:ext cx="2931033" cy="2693668"/>
          </a:xfrm>
          <a:prstGeom prst="rect">
            <a:avLst/>
          </a:prstGeom>
        </p:spPr>
      </p:pic>
      <p:sp>
        <p:nvSpPr>
          <p:cNvPr id="26" name="Rectangle 25">
            <a:extLst>
              <a:ext uri="{FF2B5EF4-FFF2-40B4-BE49-F238E27FC236}">
                <a16:creationId xmlns:a16="http://schemas.microsoft.com/office/drawing/2014/main" id="{F45B85CD-1201-41DB-8724-99EBF4C02791}"/>
              </a:ext>
            </a:extLst>
          </p:cNvPr>
          <p:cNvSpPr/>
          <p:nvPr/>
        </p:nvSpPr>
        <p:spPr>
          <a:xfrm>
            <a:off x="11658600" y="2622804"/>
            <a:ext cx="533400" cy="2693668"/>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picture containing shape&#10;&#10;Description automatically generated">
            <a:extLst>
              <a:ext uri="{FF2B5EF4-FFF2-40B4-BE49-F238E27FC236}">
                <a16:creationId xmlns:a16="http://schemas.microsoft.com/office/drawing/2014/main" id="{69571875-B36A-44DD-B6B9-1872B90526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76090" y="6333926"/>
            <a:ext cx="1415910" cy="330203"/>
          </a:xfrm>
          <a:prstGeom prst="rect">
            <a:avLst/>
          </a:prstGeom>
        </p:spPr>
      </p:pic>
    </p:spTree>
    <p:extLst>
      <p:ext uri="{BB962C8B-B14F-4D97-AF65-F5344CB8AC3E}">
        <p14:creationId xmlns:p14="http://schemas.microsoft.com/office/powerpoint/2010/main" val="3112601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287F2-DD60-4C27-9DA6-5C967E9C5A08}"/>
              </a:ext>
            </a:extLst>
          </p:cNvPr>
          <p:cNvSpPr>
            <a:spLocks noGrp="1"/>
          </p:cNvSpPr>
          <p:nvPr>
            <p:ph type="title"/>
          </p:nvPr>
        </p:nvSpPr>
        <p:spPr>
          <a:xfrm>
            <a:off x="320040" y="486795"/>
            <a:ext cx="9833610" cy="640080"/>
          </a:xfrm>
        </p:spPr>
        <p:txBody>
          <a:bodyPr>
            <a:normAutofit fontScale="90000"/>
          </a:bodyPr>
          <a:lstStyle/>
          <a:p>
            <a:r>
              <a:rPr lang="en-US" sz="2800" dirty="0"/>
              <a:t>New Watermain South of Williams Parkway Schedule ‘B’ Municipal Class </a:t>
            </a:r>
            <a:r>
              <a:rPr lang="en-US" dirty="0"/>
              <a:t>Environmental Assessment (EA) </a:t>
            </a:r>
          </a:p>
        </p:txBody>
      </p:sp>
      <p:sp>
        <p:nvSpPr>
          <p:cNvPr id="3" name="Footer Placeholder 2">
            <a:extLst>
              <a:ext uri="{FF2B5EF4-FFF2-40B4-BE49-F238E27FC236}">
                <a16:creationId xmlns:a16="http://schemas.microsoft.com/office/drawing/2014/main" id="{EBE10A6A-73F5-4BF0-945D-1CA1F334ED49}"/>
              </a:ext>
            </a:extLst>
          </p:cNvPr>
          <p:cNvSpPr>
            <a:spLocks noGrp="1"/>
          </p:cNvSpPr>
          <p:nvPr>
            <p:ph type="ftr" sz="quarter" idx="10"/>
          </p:nvPr>
        </p:nvSpPr>
        <p:spPr/>
        <p:txBody>
          <a:bodyPr/>
          <a:lstStyle/>
          <a:p>
            <a:r>
              <a:rPr lang="en-AU" dirty="0"/>
              <a:t>©Jacobs 2020</a:t>
            </a:r>
          </a:p>
        </p:txBody>
      </p:sp>
      <p:sp>
        <p:nvSpPr>
          <p:cNvPr id="4" name="Slide Number Placeholder 3">
            <a:extLst>
              <a:ext uri="{FF2B5EF4-FFF2-40B4-BE49-F238E27FC236}">
                <a16:creationId xmlns:a16="http://schemas.microsoft.com/office/drawing/2014/main" id="{1C566F15-AD9F-46D0-8F78-6447BAF87C7C}"/>
              </a:ext>
            </a:extLst>
          </p:cNvPr>
          <p:cNvSpPr>
            <a:spLocks noGrp="1"/>
          </p:cNvSpPr>
          <p:nvPr>
            <p:ph type="sldNum" sz="quarter" idx="11"/>
          </p:nvPr>
        </p:nvSpPr>
        <p:spPr/>
        <p:txBody>
          <a:bodyPr/>
          <a:lstStyle/>
          <a:p>
            <a:fld id="{9B3E39EC-4BE2-4DEA-81C0-4ABC0AAB4AC0}" type="slidenum">
              <a:rPr lang="en-AU" smtClean="0"/>
              <a:pPr/>
              <a:t>3</a:t>
            </a:fld>
            <a:endParaRPr lang="en-AU" dirty="0"/>
          </a:p>
        </p:txBody>
      </p:sp>
      <p:pic>
        <p:nvPicPr>
          <p:cNvPr id="6" name="Picture 5">
            <a:extLst>
              <a:ext uri="{FF2B5EF4-FFF2-40B4-BE49-F238E27FC236}">
                <a16:creationId xmlns:a16="http://schemas.microsoft.com/office/drawing/2014/main" id="{A54B1122-AADB-4051-AE18-8B153C10225E}"/>
              </a:ext>
            </a:extLst>
          </p:cNvPr>
          <p:cNvPicPr>
            <a:picLocks noChangeAspect="1"/>
          </p:cNvPicPr>
          <p:nvPr/>
        </p:nvPicPr>
        <p:blipFill>
          <a:blip r:embed="rId2"/>
          <a:stretch>
            <a:fillRect/>
          </a:stretch>
        </p:blipFill>
        <p:spPr>
          <a:xfrm>
            <a:off x="2966150" y="1126875"/>
            <a:ext cx="9048640" cy="4843092"/>
          </a:xfrm>
          <a:prstGeom prst="rect">
            <a:avLst/>
          </a:prstGeom>
        </p:spPr>
      </p:pic>
      <p:sp>
        <p:nvSpPr>
          <p:cNvPr id="7" name="Rectangle 6">
            <a:extLst>
              <a:ext uri="{FF2B5EF4-FFF2-40B4-BE49-F238E27FC236}">
                <a16:creationId xmlns:a16="http://schemas.microsoft.com/office/drawing/2014/main" id="{A460A974-EC80-4164-A61A-D13B2AD1658C}"/>
              </a:ext>
            </a:extLst>
          </p:cNvPr>
          <p:cNvSpPr/>
          <p:nvPr/>
        </p:nvSpPr>
        <p:spPr>
          <a:xfrm>
            <a:off x="3115340" y="4189228"/>
            <a:ext cx="3668232" cy="14141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1E3C26FC-5CF3-464C-9F0A-CE2B934E2EA1}"/>
              </a:ext>
            </a:extLst>
          </p:cNvPr>
          <p:cNvSpPr txBox="1"/>
          <p:nvPr/>
        </p:nvSpPr>
        <p:spPr>
          <a:xfrm>
            <a:off x="320040" y="1491916"/>
            <a:ext cx="2533013" cy="4370427"/>
          </a:xfrm>
          <a:prstGeom prst="rect">
            <a:avLst/>
          </a:prstGeom>
          <a:noFill/>
        </p:spPr>
        <p:txBody>
          <a:bodyPr wrap="square" rtlCol="0">
            <a:spAutoFit/>
          </a:bodyPr>
          <a:lstStyle/>
          <a:p>
            <a:pPr marL="285750" indent="-285750">
              <a:buFont typeface="Arial" panose="020B0604020202020204" pitchFamily="34" charset="0"/>
              <a:buChar char="•"/>
            </a:pPr>
            <a:r>
              <a:rPr lang="en-US" sz="2000" dirty="0"/>
              <a:t>Environmental Assessment initiated in 2019</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Phase 1 has been completed</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Currently in Phase 2 evaluation of alternatives and recommendation of a preferred solution</a:t>
            </a:r>
          </a:p>
          <a:p>
            <a:pPr marL="285750" indent="-285750">
              <a:buFont typeface="Arial" panose="020B0604020202020204" pitchFamily="34" charset="0"/>
              <a:buChar char="•"/>
            </a:pPr>
            <a:endParaRPr lang="en-US" dirty="0"/>
          </a:p>
        </p:txBody>
      </p:sp>
      <p:pic>
        <p:nvPicPr>
          <p:cNvPr id="9" name="Picture 8">
            <a:extLst>
              <a:ext uri="{FF2B5EF4-FFF2-40B4-BE49-F238E27FC236}">
                <a16:creationId xmlns:a16="http://schemas.microsoft.com/office/drawing/2014/main" id="{12D457C0-5940-4F95-B405-BA3CDAE2C6FA}"/>
              </a:ext>
            </a:extLst>
          </p:cNvPr>
          <p:cNvPicPr>
            <a:picLocks noChangeAspect="1"/>
          </p:cNvPicPr>
          <p:nvPr/>
        </p:nvPicPr>
        <p:blipFill>
          <a:blip r:embed="rId3"/>
          <a:stretch>
            <a:fillRect/>
          </a:stretch>
        </p:blipFill>
        <p:spPr>
          <a:xfrm>
            <a:off x="10400301" y="253269"/>
            <a:ext cx="1401315" cy="725681"/>
          </a:xfrm>
          <a:prstGeom prst="rect">
            <a:avLst/>
          </a:prstGeom>
        </p:spPr>
      </p:pic>
      <p:pic>
        <p:nvPicPr>
          <p:cNvPr id="10" name="Picture 9">
            <a:extLst>
              <a:ext uri="{FF2B5EF4-FFF2-40B4-BE49-F238E27FC236}">
                <a16:creationId xmlns:a16="http://schemas.microsoft.com/office/drawing/2014/main" id="{95574E4A-7DDA-4E49-8C35-49AE1D53DA04}"/>
              </a:ext>
            </a:extLst>
          </p:cNvPr>
          <p:cNvPicPr>
            <a:picLocks noChangeAspect="1"/>
          </p:cNvPicPr>
          <p:nvPr/>
        </p:nvPicPr>
        <p:blipFill>
          <a:blip r:embed="rId4"/>
          <a:stretch>
            <a:fillRect/>
          </a:stretch>
        </p:blipFill>
        <p:spPr>
          <a:xfrm>
            <a:off x="9587960" y="6309360"/>
            <a:ext cx="1391603" cy="502726"/>
          </a:xfrm>
          <a:prstGeom prst="rect">
            <a:avLst/>
          </a:prstGeom>
        </p:spPr>
      </p:pic>
      <p:sp>
        <p:nvSpPr>
          <p:cNvPr id="12" name="Rectangle 11">
            <a:extLst>
              <a:ext uri="{FF2B5EF4-FFF2-40B4-BE49-F238E27FC236}">
                <a16:creationId xmlns:a16="http://schemas.microsoft.com/office/drawing/2014/main" id="{23C9C4F7-3521-48D1-8F1B-1B9FCD229855}"/>
              </a:ext>
            </a:extLst>
          </p:cNvPr>
          <p:cNvSpPr/>
          <p:nvPr/>
        </p:nvSpPr>
        <p:spPr>
          <a:xfrm>
            <a:off x="8166538" y="1419226"/>
            <a:ext cx="3635078" cy="2521170"/>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6EA6FC-5B3D-421B-A376-19A8CAF4D495}"/>
              </a:ext>
            </a:extLst>
          </p:cNvPr>
          <p:cNvSpPr/>
          <p:nvPr/>
        </p:nvSpPr>
        <p:spPr>
          <a:xfrm>
            <a:off x="9536906" y="3930869"/>
            <a:ext cx="616745" cy="61017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45E1FCFF-7D98-4B6B-AA32-D6CDD0BD2DB8}"/>
              </a:ext>
            </a:extLst>
          </p:cNvPr>
          <p:cNvCxnSpPr>
            <a:cxnSpLocks/>
          </p:cNvCxnSpPr>
          <p:nvPr/>
        </p:nvCxnSpPr>
        <p:spPr>
          <a:xfrm>
            <a:off x="6687502" y="2905125"/>
            <a:ext cx="0" cy="125730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E3043C-11CA-40D0-87C8-B70CFB94B3B5}"/>
              </a:ext>
            </a:extLst>
          </p:cNvPr>
          <p:cNvCxnSpPr>
            <a:cxnSpLocks/>
          </p:cNvCxnSpPr>
          <p:nvPr/>
        </p:nvCxnSpPr>
        <p:spPr>
          <a:xfrm>
            <a:off x="8025764" y="2462214"/>
            <a:ext cx="0" cy="1727014"/>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07BF7BF-C7B1-4A36-A872-7A059F7FC8E5}"/>
              </a:ext>
            </a:extLst>
          </p:cNvPr>
          <p:cNvCxnSpPr>
            <a:cxnSpLocks/>
          </p:cNvCxnSpPr>
          <p:nvPr/>
        </p:nvCxnSpPr>
        <p:spPr>
          <a:xfrm>
            <a:off x="6897051" y="2462214"/>
            <a:ext cx="0" cy="490536"/>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06BFA8-CE4D-4217-88F5-D2C9ADE9AC96}"/>
              </a:ext>
            </a:extLst>
          </p:cNvPr>
          <p:cNvCxnSpPr>
            <a:cxnSpLocks/>
          </p:cNvCxnSpPr>
          <p:nvPr/>
        </p:nvCxnSpPr>
        <p:spPr>
          <a:xfrm flipH="1">
            <a:off x="6685121" y="2928940"/>
            <a:ext cx="234792"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4925B56-9773-4BE6-B0E8-420F959E1941}"/>
              </a:ext>
            </a:extLst>
          </p:cNvPr>
          <p:cNvCxnSpPr>
            <a:cxnSpLocks/>
          </p:cNvCxnSpPr>
          <p:nvPr/>
        </p:nvCxnSpPr>
        <p:spPr>
          <a:xfrm flipH="1">
            <a:off x="6897052" y="2488408"/>
            <a:ext cx="249079" cy="0"/>
          </a:xfrm>
          <a:prstGeom prst="line">
            <a:avLst/>
          </a:prstGeom>
          <a:ln w="50800">
            <a:headEnd type="triangle" w="sm" len="sm"/>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40FCB5B-6063-4E9F-9D45-02698FA8A3AD}"/>
              </a:ext>
            </a:extLst>
          </p:cNvPr>
          <p:cNvCxnSpPr>
            <a:cxnSpLocks/>
          </p:cNvCxnSpPr>
          <p:nvPr/>
        </p:nvCxnSpPr>
        <p:spPr>
          <a:xfrm flipH="1">
            <a:off x="7374731" y="2488408"/>
            <a:ext cx="651033"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D2F8F6E-30EC-4ECB-A231-459F5BF7FFE2}"/>
              </a:ext>
            </a:extLst>
          </p:cNvPr>
          <p:cNvCxnSpPr>
            <a:cxnSpLocks/>
          </p:cNvCxnSpPr>
          <p:nvPr/>
        </p:nvCxnSpPr>
        <p:spPr>
          <a:xfrm flipH="1">
            <a:off x="8003382" y="4174333"/>
            <a:ext cx="490538" cy="0"/>
          </a:xfrm>
          <a:prstGeom prst="line">
            <a:avLst/>
          </a:prstGeom>
          <a:ln w="50800">
            <a:headEnd type="triangl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0E01C5-748B-43F9-924F-79FBA46F53CD}"/>
              </a:ext>
            </a:extLst>
          </p:cNvPr>
          <p:cNvCxnSpPr>
            <a:cxnSpLocks/>
          </p:cNvCxnSpPr>
          <p:nvPr/>
        </p:nvCxnSpPr>
        <p:spPr>
          <a:xfrm flipV="1">
            <a:off x="9302909" y="4492625"/>
            <a:ext cx="0" cy="520701"/>
          </a:xfrm>
          <a:prstGeom prst="line">
            <a:avLst/>
          </a:prstGeom>
          <a:ln w="50800">
            <a:headEnd type="triangl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852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93A57FDB-6DF0-47E7-842F-754EBE6D98E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6662465" y="1184126"/>
            <a:ext cx="4772465" cy="4689845"/>
          </a:xfrm>
          <a:prstGeom prst="rect">
            <a:avLst/>
          </a:prstGeom>
          <a:ln>
            <a:solidFill>
              <a:schemeClr val="tx1"/>
            </a:solidFill>
          </a:ln>
        </p:spPr>
      </p:pic>
      <p:sp>
        <p:nvSpPr>
          <p:cNvPr id="2" name="Title 1">
            <a:extLst>
              <a:ext uri="{FF2B5EF4-FFF2-40B4-BE49-F238E27FC236}">
                <a16:creationId xmlns:a16="http://schemas.microsoft.com/office/drawing/2014/main" id="{6FFE6AA0-ED8B-4D8E-A6D0-2FA27952FBBF}"/>
              </a:ext>
            </a:extLst>
          </p:cNvPr>
          <p:cNvSpPr>
            <a:spLocks noGrp="1"/>
          </p:cNvSpPr>
          <p:nvPr>
            <p:ph type="title"/>
          </p:nvPr>
        </p:nvSpPr>
        <p:spPr/>
        <p:txBody>
          <a:bodyPr/>
          <a:lstStyle/>
          <a:p>
            <a:r>
              <a:rPr lang="en-US" dirty="0"/>
              <a:t>Project Overview </a:t>
            </a:r>
          </a:p>
        </p:txBody>
      </p:sp>
      <p:sp>
        <p:nvSpPr>
          <p:cNvPr id="3" name="Footer Placeholder 2">
            <a:extLst>
              <a:ext uri="{FF2B5EF4-FFF2-40B4-BE49-F238E27FC236}">
                <a16:creationId xmlns:a16="http://schemas.microsoft.com/office/drawing/2014/main" id="{3A45642C-ED0E-4ABE-B375-5AE044F86B33}"/>
              </a:ext>
            </a:extLst>
          </p:cNvPr>
          <p:cNvSpPr>
            <a:spLocks noGrp="1"/>
          </p:cNvSpPr>
          <p:nvPr>
            <p:ph type="ftr" sz="quarter" idx="10"/>
          </p:nvPr>
        </p:nvSpPr>
        <p:spPr/>
        <p:txBody>
          <a:bodyPr/>
          <a:lstStyle/>
          <a:p>
            <a:r>
              <a:rPr lang="en-AU" dirty="0"/>
              <a:t>©Jacobs 2020</a:t>
            </a:r>
          </a:p>
        </p:txBody>
      </p:sp>
      <p:sp>
        <p:nvSpPr>
          <p:cNvPr id="4" name="Slide Number Placeholder 3">
            <a:extLst>
              <a:ext uri="{FF2B5EF4-FFF2-40B4-BE49-F238E27FC236}">
                <a16:creationId xmlns:a16="http://schemas.microsoft.com/office/drawing/2014/main" id="{CD29E4F6-61AB-4196-89D1-9626298C5E4B}"/>
              </a:ext>
            </a:extLst>
          </p:cNvPr>
          <p:cNvSpPr>
            <a:spLocks noGrp="1"/>
          </p:cNvSpPr>
          <p:nvPr>
            <p:ph type="sldNum" sz="quarter" idx="11"/>
          </p:nvPr>
        </p:nvSpPr>
        <p:spPr/>
        <p:txBody>
          <a:bodyPr/>
          <a:lstStyle/>
          <a:p>
            <a:fld id="{9B3E39EC-4BE2-4DEA-81C0-4ABC0AAB4AC0}" type="slidenum">
              <a:rPr lang="en-AU" smtClean="0"/>
              <a:pPr/>
              <a:t>4</a:t>
            </a:fld>
            <a:endParaRPr lang="en-AU" dirty="0"/>
          </a:p>
        </p:txBody>
      </p:sp>
      <p:sp>
        <p:nvSpPr>
          <p:cNvPr id="5" name="Text Placeholder 4">
            <a:extLst>
              <a:ext uri="{FF2B5EF4-FFF2-40B4-BE49-F238E27FC236}">
                <a16:creationId xmlns:a16="http://schemas.microsoft.com/office/drawing/2014/main" id="{10869BF3-CB6D-42A9-84F3-70A8FA847992}"/>
              </a:ext>
            </a:extLst>
          </p:cNvPr>
          <p:cNvSpPr>
            <a:spLocks noGrp="1"/>
          </p:cNvSpPr>
          <p:nvPr>
            <p:ph type="body" sz="quarter" idx="12"/>
          </p:nvPr>
        </p:nvSpPr>
        <p:spPr>
          <a:xfrm>
            <a:off x="366560" y="1126875"/>
            <a:ext cx="6217767" cy="5008701"/>
          </a:xfrm>
        </p:spPr>
        <p:txBody>
          <a:bodyPr/>
          <a:lstStyle/>
          <a:p>
            <a:r>
              <a:rPr lang="en-US" dirty="0"/>
              <a:t>The Region’s recently completed Water and Wastewater Master Plan confirmed the need for additional water supply to the downtown Brampton area.</a:t>
            </a:r>
            <a:br>
              <a:rPr lang="en-US" dirty="0"/>
            </a:br>
            <a:endParaRPr lang="en-US" dirty="0"/>
          </a:p>
          <a:p>
            <a:r>
              <a:rPr lang="en-US" dirty="0"/>
              <a:t>The new watermain would connect to a new transmission main to be constructed along Williams Parkway and the existing watermain along Wellington St. and John St.</a:t>
            </a:r>
            <a:br>
              <a:rPr lang="en-US" dirty="0"/>
            </a:br>
            <a:endParaRPr lang="en-US" dirty="0"/>
          </a:p>
          <a:p>
            <a:r>
              <a:rPr lang="en-US" dirty="0"/>
              <a:t>A Schedule ‘B’ Municipal Class Environmental Assessment (EA) Study is taking place to identify the preferred alignment for the new watermain. </a:t>
            </a:r>
          </a:p>
          <a:p>
            <a:endParaRPr lang="en-US" dirty="0"/>
          </a:p>
        </p:txBody>
      </p:sp>
      <p:sp>
        <p:nvSpPr>
          <p:cNvPr id="26" name="TextBox 25">
            <a:extLst>
              <a:ext uri="{FF2B5EF4-FFF2-40B4-BE49-F238E27FC236}">
                <a16:creationId xmlns:a16="http://schemas.microsoft.com/office/drawing/2014/main" id="{0986D5BB-46E3-4085-B528-FC870AB1D4B9}"/>
              </a:ext>
            </a:extLst>
          </p:cNvPr>
          <p:cNvSpPr txBox="1"/>
          <p:nvPr/>
        </p:nvSpPr>
        <p:spPr>
          <a:xfrm>
            <a:off x="6584328" y="909227"/>
            <a:ext cx="4346364" cy="461665"/>
          </a:xfrm>
          <a:prstGeom prst="rect">
            <a:avLst/>
          </a:prstGeom>
          <a:noFill/>
        </p:spPr>
        <p:txBody>
          <a:bodyPr wrap="square" rtlCol="0">
            <a:spAutoFit/>
          </a:bodyPr>
          <a:lstStyle/>
          <a:p>
            <a:r>
              <a:rPr lang="en-US" sz="1200" i="1" dirty="0">
                <a:ln w="0"/>
                <a:solidFill>
                  <a:srgbClr val="000000"/>
                </a:solidFill>
                <a:effectLst>
                  <a:outerShdw blurRad="38100" dist="19050" dir="2700000" algn="tl" rotWithShape="0">
                    <a:srgbClr val="000000">
                      <a:alpha val="40000"/>
                    </a:srgbClr>
                  </a:outerShdw>
                </a:effectLst>
                <a:latin typeface="Arial"/>
              </a:rPr>
              <a:t>900 mm transmission main (future) along Williams Parkway</a:t>
            </a:r>
          </a:p>
          <a:p>
            <a:endParaRPr lang="en-US" sz="1200" i="1" dirty="0">
              <a:ln w="0"/>
              <a:solidFill>
                <a:srgbClr val="000000"/>
              </a:solidFill>
              <a:effectLst>
                <a:outerShdw blurRad="38100" dist="19050" dir="2700000" algn="tl" rotWithShape="0">
                  <a:srgbClr val="000000">
                    <a:alpha val="40000"/>
                  </a:srgbClr>
                </a:outerShdw>
              </a:effectLst>
              <a:latin typeface="Arial"/>
            </a:endParaRPr>
          </a:p>
        </p:txBody>
      </p:sp>
      <p:sp>
        <p:nvSpPr>
          <p:cNvPr id="27" name="TextBox 26">
            <a:extLst>
              <a:ext uri="{FF2B5EF4-FFF2-40B4-BE49-F238E27FC236}">
                <a16:creationId xmlns:a16="http://schemas.microsoft.com/office/drawing/2014/main" id="{045CF071-6ECE-4379-ADC3-1448E9F748C1}"/>
              </a:ext>
            </a:extLst>
          </p:cNvPr>
          <p:cNvSpPr txBox="1"/>
          <p:nvPr/>
        </p:nvSpPr>
        <p:spPr>
          <a:xfrm>
            <a:off x="6520585" y="5905915"/>
            <a:ext cx="4914345" cy="276999"/>
          </a:xfrm>
          <a:prstGeom prst="rect">
            <a:avLst/>
          </a:prstGeom>
          <a:noFill/>
        </p:spPr>
        <p:txBody>
          <a:bodyPr wrap="square" rtlCol="0">
            <a:spAutoFit/>
          </a:bodyPr>
          <a:lstStyle/>
          <a:p>
            <a:r>
              <a:rPr lang="en-US" sz="1200" i="1" dirty="0">
                <a:ln w="0"/>
                <a:solidFill>
                  <a:srgbClr val="000000"/>
                </a:solidFill>
                <a:effectLst>
                  <a:outerShdw blurRad="38100" dist="19050" dir="2700000" algn="tl" rotWithShape="0">
                    <a:srgbClr val="000000">
                      <a:alpha val="40000"/>
                    </a:srgbClr>
                  </a:outerShdw>
                </a:effectLst>
                <a:latin typeface="Arial"/>
              </a:rPr>
              <a:t>Existing 600 mm watermain along Wellington Street and John Street</a:t>
            </a:r>
          </a:p>
        </p:txBody>
      </p:sp>
      <p:cxnSp>
        <p:nvCxnSpPr>
          <p:cNvPr id="29" name="Straight Arrow Connector 28">
            <a:extLst>
              <a:ext uri="{FF2B5EF4-FFF2-40B4-BE49-F238E27FC236}">
                <a16:creationId xmlns:a16="http://schemas.microsoft.com/office/drawing/2014/main" id="{CB6642AC-CEE0-4600-90E4-038FBAF91D49}"/>
              </a:ext>
            </a:extLst>
          </p:cNvPr>
          <p:cNvCxnSpPr>
            <a:cxnSpLocks/>
          </p:cNvCxnSpPr>
          <p:nvPr/>
        </p:nvCxnSpPr>
        <p:spPr>
          <a:xfrm>
            <a:off x="7943781" y="1153025"/>
            <a:ext cx="346779" cy="8412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B276B09-3B20-45EB-8027-34304733622E}"/>
              </a:ext>
            </a:extLst>
          </p:cNvPr>
          <p:cNvCxnSpPr>
            <a:cxnSpLocks/>
          </p:cNvCxnSpPr>
          <p:nvPr/>
        </p:nvCxnSpPr>
        <p:spPr>
          <a:xfrm flipV="1">
            <a:off x="8290560" y="5264986"/>
            <a:ext cx="216861" cy="66623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9F806DAD-C628-46A9-B7B0-9A3094761FBF}"/>
              </a:ext>
            </a:extLst>
          </p:cNvPr>
          <p:cNvPicPr>
            <a:picLocks noChangeAspect="1"/>
          </p:cNvPicPr>
          <p:nvPr/>
        </p:nvPicPr>
        <p:blipFill>
          <a:blip r:embed="rId4"/>
          <a:stretch>
            <a:fillRect/>
          </a:stretch>
        </p:blipFill>
        <p:spPr>
          <a:xfrm>
            <a:off x="10257725" y="187252"/>
            <a:ext cx="1401315" cy="725681"/>
          </a:xfrm>
          <a:prstGeom prst="rect">
            <a:avLst/>
          </a:prstGeom>
        </p:spPr>
      </p:pic>
      <p:pic>
        <p:nvPicPr>
          <p:cNvPr id="37" name="Picture 36">
            <a:extLst>
              <a:ext uri="{FF2B5EF4-FFF2-40B4-BE49-F238E27FC236}">
                <a16:creationId xmlns:a16="http://schemas.microsoft.com/office/drawing/2014/main" id="{B1CA403C-7AD5-44CC-99F4-0EBF4A5857CC}"/>
              </a:ext>
            </a:extLst>
          </p:cNvPr>
          <p:cNvPicPr>
            <a:picLocks noChangeAspect="1"/>
          </p:cNvPicPr>
          <p:nvPr/>
        </p:nvPicPr>
        <p:blipFill>
          <a:blip r:embed="rId5"/>
          <a:stretch>
            <a:fillRect/>
          </a:stretch>
        </p:blipFill>
        <p:spPr>
          <a:xfrm>
            <a:off x="9587960" y="6309360"/>
            <a:ext cx="1391603" cy="502726"/>
          </a:xfrm>
          <a:prstGeom prst="rect">
            <a:avLst/>
          </a:prstGeom>
        </p:spPr>
      </p:pic>
      <p:pic>
        <p:nvPicPr>
          <p:cNvPr id="33" name="Picture 32">
            <a:extLst>
              <a:ext uri="{FF2B5EF4-FFF2-40B4-BE49-F238E27FC236}">
                <a16:creationId xmlns:a16="http://schemas.microsoft.com/office/drawing/2014/main" id="{61F3E974-C51D-48C2-AB4F-4C96D3D25133}"/>
              </a:ext>
            </a:extLst>
          </p:cNvPr>
          <p:cNvPicPr>
            <a:picLocks noChangeAspect="1"/>
          </p:cNvPicPr>
          <p:nvPr/>
        </p:nvPicPr>
        <p:blipFill rotWithShape="1">
          <a:blip r:embed="rId6"/>
          <a:srcRect l="2803" t="85470" r="78249" b="2259"/>
          <a:stretch/>
        </p:blipFill>
        <p:spPr>
          <a:xfrm>
            <a:off x="6665694" y="5111372"/>
            <a:ext cx="910035" cy="762599"/>
          </a:xfrm>
          <a:prstGeom prst="rect">
            <a:avLst/>
          </a:prstGeom>
        </p:spPr>
      </p:pic>
    </p:spTree>
    <p:extLst>
      <p:ext uri="{BB962C8B-B14F-4D97-AF65-F5344CB8AC3E}">
        <p14:creationId xmlns:p14="http://schemas.microsoft.com/office/powerpoint/2010/main" val="2693759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AE0FE-D51D-4BD9-BA3B-DC3EF4D90F69}"/>
              </a:ext>
            </a:extLst>
          </p:cNvPr>
          <p:cNvSpPr>
            <a:spLocks noGrp="1"/>
          </p:cNvSpPr>
          <p:nvPr>
            <p:ph type="title"/>
          </p:nvPr>
        </p:nvSpPr>
        <p:spPr/>
        <p:txBody>
          <a:bodyPr/>
          <a:lstStyle/>
          <a:p>
            <a:r>
              <a:rPr lang="en-US" dirty="0"/>
              <a:t>Problem Statement: Why are we doing this?</a:t>
            </a:r>
          </a:p>
        </p:txBody>
      </p:sp>
      <p:sp>
        <p:nvSpPr>
          <p:cNvPr id="3" name="Footer Placeholder 2">
            <a:extLst>
              <a:ext uri="{FF2B5EF4-FFF2-40B4-BE49-F238E27FC236}">
                <a16:creationId xmlns:a16="http://schemas.microsoft.com/office/drawing/2014/main" id="{241F53C1-9DDD-4CBC-AB3C-824249005219}"/>
              </a:ext>
            </a:extLst>
          </p:cNvPr>
          <p:cNvSpPr>
            <a:spLocks noGrp="1"/>
          </p:cNvSpPr>
          <p:nvPr>
            <p:ph type="ftr" sz="quarter" idx="10"/>
          </p:nvPr>
        </p:nvSpPr>
        <p:spPr/>
        <p:txBody>
          <a:bodyPr/>
          <a:lstStyle/>
          <a:p>
            <a:r>
              <a:rPr lang="en-AU"/>
              <a:t>©Jacobs 2020</a:t>
            </a:r>
            <a:endParaRPr lang="en-AU" dirty="0"/>
          </a:p>
        </p:txBody>
      </p:sp>
      <p:sp>
        <p:nvSpPr>
          <p:cNvPr id="4" name="Slide Number Placeholder 3">
            <a:extLst>
              <a:ext uri="{FF2B5EF4-FFF2-40B4-BE49-F238E27FC236}">
                <a16:creationId xmlns:a16="http://schemas.microsoft.com/office/drawing/2014/main" id="{72071069-1DDE-4960-B26D-FAB3DBC45D0D}"/>
              </a:ext>
            </a:extLst>
          </p:cNvPr>
          <p:cNvSpPr>
            <a:spLocks noGrp="1"/>
          </p:cNvSpPr>
          <p:nvPr>
            <p:ph type="sldNum" sz="quarter" idx="11"/>
          </p:nvPr>
        </p:nvSpPr>
        <p:spPr/>
        <p:txBody>
          <a:bodyPr/>
          <a:lstStyle/>
          <a:p>
            <a:fld id="{9B3E39EC-4BE2-4DEA-81C0-4ABC0AAB4AC0}" type="slidenum">
              <a:rPr lang="en-AU" smtClean="0"/>
              <a:pPr/>
              <a:t>5</a:t>
            </a:fld>
            <a:endParaRPr lang="en-AU" dirty="0"/>
          </a:p>
        </p:txBody>
      </p:sp>
      <p:sp>
        <p:nvSpPr>
          <p:cNvPr id="6" name="TextBox 5">
            <a:extLst>
              <a:ext uri="{FF2B5EF4-FFF2-40B4-BE49-F238E27FC236}">
                <a16:creationId xmlns:a16="http://schemas.microsoft.com/office/drawing/2014/main" id="{7E73AFBC-4A5B-401B-86B5-75EBD9979E57}"/>
              </a:ext>
            </a:extLst>
          </p:cNvPr>
          <p:cNvSpPr txBox="1"/>
          <p:nvPr/>
        </p:nvSpPr>
        <p:spPr>
          <a:xfrm>
            <a:off x="332874" y="1063597"/>
            <a:ext cx="11439886" cy="4893647"/>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sz="2400" dirty="0"/>
              <a:t>The existing water supply system in Brampton doesn’t have enough capacity to accommodate the additional water demand for future growth in the downtown area.</a:t>
            </a:r>
          </a:p>
          <a:p>
            <a:endParaRPr lang="en-US" sz="2400" dirty="0"/>
          </a:p>
          <a:p>
            <a:pPr marL="342900" indent="-342900">
              <a:buFont typeface="Arial" panose="020B0604020202020204" pitchFamily="34" charset="0"/>
              <a:buChar char="•"/>
            </a:pPr>
            <a:r>
              <a:rPr lang="en-US" sz="2400" dirty="0"/>
              <a:t>This EA study will identify preferred routing for the new watermain to minimize impacts on the community and provide long-term flexibility to manage demand and pressure in the system.</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Construction of new watermain will proceed after new transmission main is constructed along Williams Parkway (2022-2025).</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Identification of routing for the watermain allows for integration with future Region and City initiatives underway in the Community.</a:t>
            </a:r>
          </a:p>
        </p:txBody>
      </p:sp>
      <p:pic>
        <p:nvPicPr>
          <p:cNvPr id="7" name="Picture 6">
            <a:extLst>
              <a:ext uri="{FF2B5EF4-FFF2-40B4-BE49-F238E27FC236}">
                <a16:creationId xmlns:a16="http://schemas.microsoft.com/office/drawing/2014/main" id="{5E0206D6-2470-418F-B912-C903AE902B4B}"/>
              </a:ext>
            </a:extLst>
          </p:cNvPr>
          <p:cNvPicPr>
            <a:picLocks noChangeAspect="1"/>
          </p:cNvPicPr>
          <p:nvPr/>
        </p:nvPicPr>
        <p:blipFill>
          <a:blip r:embed="rId2"/>
          <a:stretch>
            <a:fillRect/>
          </a:stretch>
        </p:blipFill>
        <p:spPr>
          <a:xfrm>
            <a:off x="10400301" y="253269"/>
            <a:ext cx="1401315" cy="725681"/>
          </a:xfrm>
          <a:prstGeom prst="rect">
            <a:avLst/>
          </a:prstGeom>
        </p:spPr>
      </p:pic>
      <p:pic>
        <p:nvPicPr>
          <p:cNvPr id="8" name="Picture 7">
            <a:extLst>
              <a:ext uri="{FF2B5EF4-FFF2-40B4-BE49-F238E27FC236}">
                <a16:creationId xmlns:a16="http://schemas.microsoft.com/office/drawing/2014/main" id="{6AE21CAA-6FDB-4D16-AA1C-89D8E5C3E5DA}"/>
              </a:ext>
            </a:extLst>
          </p:cNvPr>
          <p:cNvPicPr>
            <a:picLocks noChangeAspect="1"/>
          </p:cNvPicPr>
          <p:nvPr/>
        </p:nvPicPr>
        <p:blipFill>
          <a:blip r:embed="rId3"/>
          <a:stretch>
            <a:fillRect/>
          </a:stretch>
        </p:blipFill>
        <p:spPr>
          <a:xfrm>
            <a:off x="9587960" y="6309360"/>
            <a:ext cx="1391603" cy="502726"/>
          </a:xfrm>
          <a:prstGeom prst="rect">
            <a:avLst/>
          </a:prstGeom>
        </p:spPr>
      </p:pic>
    </p:spTree>
    <p:extLst>
      <p:ext uri="{BB962C8B-B14F-4D97-AF65-F5344CB8AC3E}">
        <p14:creationId xmlns:p14="http://schemas.microsoft.com/office/powerpoint/2010/main" val="1785501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5A9A9D2-9226-4CFD-BED3-FFE34F957DEE}"/>
              </a:ext>
            </a:extLst>
          </p:cNvPr>
          <p:cNvSpPr>
            <a:spLocks noGrp="1"/>
          </p:cNvSpPr>
          <p:nvPr>
            <p:ph type="ctrTitle"/>
          </p:nvPr>
        </p:nvSpPr>
        <p:spPr/>
        <p:txBody>
          <a:bodyPr/>
          <a:lstStyle/>
          <a:p>
            <a:r>
              <a:rPr lang="en-US" dirty="0"/>
              <a:t>Identification of Alternatives</a:t>
            </a:r>
          </a:p>
        </p:txBody>
      </p:sp>
      <p:sp>
        <p:nvSpPr>
          <p:cNvPr id="4" name="Subtitle 3">
            <a:extLst>
              <a:ext uri="{FF2B5EF4-FFF2-40B4-BE49-F238E27FC236}">
                <a16:creationId xmlns:a16="http://schemas.microsoft.com/office/drawing/2014/main" id="{BEF7A2D0-F2B0-4713-97CD-8535B77EE26C}"/>
              </a:ext>
            </a:extLst>
          </p:cNvPr>
          <p:cNvSpPr>
            <a:spLocks noGrp="1"/>
          </p:cNvSpPr>
          <p:nvPr>
            <p:ph type="subTitle" idx="1"/>
          </p:nvPr>
        </p:nvSpPr>
        <p:spPr/>
        <p:txBody>
          <a:bodyPr/>
          <a:lstStyle/>
          <a:p>
            <a:endParaRPr lang="en-US" dirty="0"/>
          </a:p>
        </p:txBody>
      </p:sp>
      <p:sp>
        <p:nvSpPr>
          <p:cNvPr id="3" name="Slide Number Placeholder 2">
            <a:extLst>
              <a:ext uri="{FF2B5EF4-FFF2-40B4-BE49-F238E27FC236}">
                <a16:creationId xmlns:a16="http://schemas.microsoft.com/office/drawing/2014/main" id="{480F058E-D9A9-48AB-96E8-B9C4B3E3436C}"/>
              </a:ext>
            </a:extLst>
          </p:cNvPr>
          <p:cNvSpPr>
            <a:spLocks noGrp="1"/>
          </p:cNvSpPr>
          <p:nvPr>
            <p:ph type="sldNum" sz="quarter" idx="4294967295"/>
          </p:nvPr>
        </p:nvSpPr>
        <p:spPr>
          <a:xfrm>
            <a:off x="0" y="6159500"/>
            <a:ext cx="792163" cy="365125"/>
          </a:xfrm>
          <a:prstGeom prst="rect">
            <a:avLst/>
          </a:prstGeom>
        </p:spPr>
        <p:txBody>
          <a:bodyPr vert="horz" lIns="0" tIns="0" rIns="0" bIns="0" rtlCol="0" anchor="b"/>
          <a:lstStyle>
            <a:defPPr>
              <a:defRPr lang="en-US"/>
            </a:defPPr>
            <a:lvl1pPr marL="0" algn="l" defTabSz="914400" rtl="0" eaLnBrk="1" latinLnBrk="0" hangingPunct="1">
              <a:defRPr sz="1000" kern="1200">
                <a:solidFill>
                  <a:srgbClr val="00338D"/>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E39EC-4BE2-4DEA-81C0-4ABC0AAB4AC0}" type="slidenum">
              <a:rPr lang="en-AU" smtClean="0"/>
              <a:pPr/>
              <a:t>6</a:t>
            </a:fld>
            <a:endParaRPr lang="en-AU" dirty="0"/>
          </a:p>
        </p:txBody>
      </p:sp>
    </p:spTree>
    <p:extLst>
      <p:ext uri="{BB962C8B-B14F-4D97-AF65-F5344CB8AC3E}">
        <p14:creationId xmlns:p14="http://schemas.microsoft.com/office/powerpoint/2010/main" val="4094109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B03D0-C3BE-407C-B7AA-617927A5A7C6}"/>
              </a:ext>
            </a:extLst>
          </p:cNvPr>
          <p:cNvSpPr>
            <a:spLocks noGrp="1"/>
          </p:cNvSpPr>
          <p:nvPr>
            <p:ph type="title"/>
          </p:nvPr>
        </p:nvSpPr>
        <p:spPr/>
        <p:txBody>
          <a:bodyPr/>
          <a:lstStyle/>
          <a:p>
            <a:r>
              <a:rPr lang="en-US" dirty="0"/>
              <a:t>Short List Alternatives</a:t>
            </a:r>
          </a:p>
        </p:txBody>
      </p:sp>
      <p:sp>
        <p:nvSpPr>
          <p:cNvPr id="3" name="Footer Placeholder 2">
            <a:extLst>
              <a:ext uri="{FF2B5EF4-FFF2-40B4-BE49-F238E27FC236}">
                <a16:creationId xmlns:a16="http://schemas.microsoft.com/office/drawing/2014/main" id="{06606143-06D5-4A93-8F7C-D926F4144BA2}"/>
              </a:ext>
            </a:extLst>
          </p:cNvPr>
          <p:cNvSpPr>
            <a:spLocks noGrp="1"/>
          </p:cNvSpPr>
          <p:nvPr>
            <p:ph type="ftr" sz="quarter" idx="10"/>
          </p:nvPr>
        </p:nvSpPr>
        <p:spPr/>
        <p:txBody>
          <a:bodyPr/>
          <a:lstStyle/>
          <a:p>
            <a:r>
              <a:rPr lang="en-AU"/>
              <a:t>©Jacobs 2020</a:t>
            </a:r>
            <a:endParaRPr lang="en-AU" dirty="0"/>
          </a:p>
        </p:txBody>
      </p:sp>
      <p:sp>
        <p:nvSpPr>
          <p:cNvPr id="4" name="Slide Number Placeholder 3">
            <a:extLst>
              <a:ext uri="{FF2B5EF4-FFF2-40B4-BE49-F238E27FC236}">
                <a16:creationId xmlns:a16="http://schemas.microsoft.com/office/drawing/2014/main" id="{A02BA26C-FE4D-4E79-8583-D79F66A6CDCD}"/>
              </a:ext>
            </a:extLst>
          </p:cNvPr>
          <p:cNvSpPr>
            <a:spLocks noGrp="1"/>
          </p:cNvSpPr>
          <p:nvPr>
            <p:ph type="sldNum" sz="quarter" idx="11"/>
          </p:nvPr>
        </p:nvSpPr>
        <p:spPr/>
        <p:txBody>
          <a:bodyPr/>
          <a:lstStyle/>
          <a:p>
            <a:fld id="{9B3E39EC-4BE2-4DEA-81C0-4ABC0AAB4AC0}" type="slidenum">
              <a:rPr lang="en-AU" smtClean="0"/>
              <a:pPr/>
              <a:t>7</a:t>
            </a:fld>
            <a:endParaRPr lang="en-AU" dirty="0"/>
          </a:p>
        </p:txBody>
      </p:sp>
      <p:sp>
        <p:nvSpPr>
          <p:cNvPr id="5" name="Text Placeholder 4">
            <a:extLst>
              <a:ext uri="{FF2B5EF4-FFF2-40B4-BE49-F238E27FC236}">
                <a16:creationId xmlns:a16="http://schemas.microsoft.com/office/drawing/2014/main" id="{5941C389-AB39-4827-99C4-7A24225DFA56}"/>
              </a:ext>
            </a:extLst>
          </p:cNvPr>
          <p:cNvSpPr>
            <a:spLocks noGrp="1"/>
          </p:cNvSpPr>
          <p:nvPr>
            <p:ph type="body" sz="quarter" idx="12"/>
          </p:nvPr>
        </p:nvSpPr>
        <p:spPr>
          <a:xfrm>
            <a:off x="716846" y="1251775"/>
            <a:ext cx="6134172" cy="4935537"/>
          </a:xfrm>
        </p:spPr>
        <p:txBody>
          <a:bodyPr/>
          <a:lstStyle/>
          <a:p>
            <a:pPr marL="0" indent="0">
              <a:buNone/>
            </a:pPr>
            <a:r>
              <a:rPr lang="en-US" sz="2300" dirty="0"/>
              <a:t>Alternative 1 – Centre Street</a:t>
            </a:r>
          </a:p>
          <a:p>
            <a:pPr marL="0" indent="0">
              <a:buNone/>
            </a:pPr>
            <a:r>
              <a:rPr lang="en-US" sz="2300" dirty="0"/>
              <a:t>Alternative 2 – Centre Street and Beech Street</a:t>
            </a:r>
          </a:p>
          <a:p>
            <a:pPr marL="0" indent="0">
              <a:buNone/>
            </a:pPr>
            <a:r>
              <a:rPr lang="en-US" sz="2300" dirty="0"/>
              <a:t>Alternative 3 – Main, </a:t>
            </a:r>
            <a:r>
              <a:rPr lang="en-US" sz="2300" dirty="0" err="1"/>
              <a:t>Vodden</a:t>
            </a:r>
            <a:r>
              <a:rPr lang="en-US" sz="2300" dirty="0"/>
              <a:t> and Centre Street</a:t>
            </a:r>
          </a:p>
          <a:p>
            <a:pPr marL="0" indent="0">
              <a:buNone/>
            </a:pPr>
            <a:r>
              <a:rPr lang="en-US" sz="2300" dirty="0"/>
              <a:t>Alternative 4 – Main Street and Mill Street</a:t>
            </a:r>
          </a:p>
          <a:p>
            <a:pPr marL="0" indent="0">
              <a:buNone/>
            </a:pPr>
            <a:r>
              <a:rPr lang="en-US" sz="2300" dirty="0"/>
              <a:t>Alternative 5 – Main, Church and Centre Street</a:t>
            </a:r>
          </a:p>
          <a:p>
            <a:pPr marL="0" indent="0">
              <a:buNone/>
            </a:pPr>
            <a:r>
              <a:rPr lang="en-US" sz="2300" dirty="0"/>
              <a:t>Alternative 6 – West </a:t>
            </a:r>
            <a:r>
              <a:rPr lang="en-US" sz="2300" dirty="0" err="1"/>
              <a:t>Neighbourhood</a:t>
            </a:r>
            <a:r>
              <a:rPr lang="en-US" sz="2300" dirty="0"/>
              <a:t> Route</a:t>
            </a:r>
          </a:p>
        </p:txBody>
      </p:sp>
      <p:pic>
        <p:nvPicPr>
          <p:cNvPr id="31" name="Picture 30">
            <a:extLst>
              <a:ext uri="{FF2B5EF4-FFF2-40B4-BE49-F238E27FC236}">
                <a16:creationId xmlns:a16="http://schemas.microsoft.com/office/drawing/2014/main" id="{DDA2D223-BE4F-4869-9757-0BBDBCF03640}"/>
              </a:ext>
            </a:extLst>
          </p:cNvPr>
          <p:cNvPicPr>
            <a:picLocks noChangeAspect="1"/>
          </p:cNvPicPr>
          <p:nvPr/>
        </p:nvPicPr>
        <p:blipFill>
          <a:blip r:embed="rId2"/>
          <a:stretch>
            <a:fillRect/>
          </a:stretch>
        </p:blipFill>
        <p:spPr>
          <a:xfrm>
            <a:off x="9587960" y="6309360"/>
            <a:ext cx="1391603" cy="502726"/>
          </a:xfrm>
          <a:prstGeom prst="rect">
            <a:avLst/>
          </a:prstGeom>
        </p:spPr>
      </p:pic>
      <p:cxnSp>
        <p:nvCxnSpPr>
          <p:cNvPr id="69" name="Straight Connector 68">
            <a:extLst>
              <a:ext uri="{FF2B5EF4-FFF2-40B4-BE49-F238E27FC236}">
                <a16:creationId xmlns:a16="http://schemas.microsoft.com/office/drawing/2014/main" id="{5808249E-256A-4D72-AA87-DB833299C3FA}"/>
              </a:ext>
            </a:extLst>
          </p:cNvPr>
          <p:cNvCxnSpPr>
            <a:cxnSpLocks/>
          </p:cNvCxnSpPr>
          <p:nvPr/>
        </p:nvCxnSpPr>
        <p:spPr>
          <a:xfrm>
            <a:off x="320040" y="1838585"/>
            <a:ext cx="310340" cy="0"/>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5C3F4B9-C622-4AF7-9F17-FE4E98941A25}"/>
              </a:ext>
            </a:extLst>
          </p:cNvPr>
          <p:cNvCxnSpPr>
            <a:cxnSpLocks/>
          </p:cNvCxnSpPr>
          <p:nvPr/>
        </p:nvCxnSpPr>
        <p:spPr>
          <a:xfrm>
            <a:off x="320040" y="2291843"/>
            <a:ext cx="3103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C6F5125-2FEB-4272-BCDB-A8A8719ACC91}"/>
              </a:ext>
            </a:extLst>
          </p:cNvPr>
          <p:cNvCxnSpPr>
            <a:cxnSpLocks/>
          </p:cNvCxnSpPr>
          <p:nvPr/>
        </p:nvCxnSpPr>
        <p:spPr>
          <a:xfrm>
            <a:off x="320040" y="3177541"/>
            <a:ext cx="310340" cy="0"/>
          </a:xfrm>
          <a:prstGeom prst="line">
            <a:avLst/>
          </a:prstGeom>
          <a:ln w="38100">
            <a:solidFill>
              <a:srgbClr val="9900CC"/>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5EEA5AD-ACC6-4DC0-9B09-7F6EFDE04A18}"/>
              </a:ext>
            </a:extLst>
          </p:cNvPr>
          <p:cNvCxnSpPr>
            <a:cxnSpLocks/>
          </p:cNvCxnSpPr>
          <p:nvPr/>
        </p:nvCxnSpPr>
        <p:spPr>
          <a:xfrm>
            <a:off x="320040" y="2733951"/>
            <a:ext cx="310340" cy="0"/>
          </a:xfrm>
          <a:prstGeom prst="line">
            <a:avLst/>
          </a:prstGeom>
          <a:ln w="3810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F91D9A9-CEE2-4968-9DB4-0760972D8586}"/>
              </a:ext>
            </a:extLst>
          </p:cNvPr>
          <p:cNvCxnSpPr>
            <a:cxnSpLocks/>
          </p:cNvCxnSpPr>
          <p:nvPr/>
        </p:nvCxnSpPr>
        <p:spPr>
          <a:xfrm>
            <a:off x="320040" y="3622524"/>
            <a:ext cx="310340" cy="0"/>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pic>
        <p:nvPicPr>
          <p:cNvPr id="229" name="Picture 228">
            <a:extLst>
              <a:ext uri="{FF2B5EF4-FFF2-40B4-BE49-F238E27FC236}">
                <a16:creationId xmlns:a16="http://schemas.microsoft.com/office/drawing/2014/main" id="{C2FAEAC6-3306-46BC-98E3-994597DF0F1C}"/>
              </a:ext>
            </a:extLst>
          </p:cNvPr>
          <p:cNvPicPr>
            <a:picLocks noChangeAspect="1"/>
          </p:cNvPicPr>
          <p:nvPr/>
        </p:nvPicPr>
        <p:blipFill>
          <a:blip r:embed="rId3"/>
          <a:stretch>
            <a:fillRect/>
          </a:stretch>
        </p:blipFill>
        <p:spPr>
          <a:xfrm>
            <a:off x="10400301" y="253269"/>
            <a:ext cx="1401315" cy="725681"/>
          </a:xfrm>
          <a:prstGeom prst="rect">
            <a:avLst/>
          </a:prstGeom>
        </p:spPr>
      </p:pic>
      <p:grpSp>
        <p:nvGrpSpPr>
          <p:cNvPr id="281" name="Group 280">
            <a:extLst>
              <a:ext uri="{FF2B5EF4-FFF2-40B4-BE49-F238E27FC236}">
                <a16:creationId xmlns:a16="http://schemas.microsoft.com/office/drawing/2014/main" id="{2A19D52B-FAD4-4F96-B320-9BED905258B6}"/>
              </a:ext>
            </a:extLst>
          </p:cNvPr>
          <p:cNvGrpSpPr/>
          <p:nvPr/>
        </p:nvGrpSpPr>
        <p:grpSpPr>
          <a:xfrm>
            <a:off x="6993562" y="1095798"/>
            <a:ext cx="4772465" cy="4689845"/>
            <a:chOff x="6993562" y="1095798"/>
            <a:chExt cx="4772465" cy="4689845"/>
          </a:xfrm>
        </p:grpSpPr>
        <p:pic>
          <p:nvPicPr>
            <p:cNvPr id="228" name="Picture 227" descr="Map&#10;&#10;Description automatically generated">
              <a:extLst>
                <a:ext uri="{FF2B5EF4-FFF2-40B4-BE49-F238E27FC236}">
                  <a16:creationId xmlns:a16="http://schemas.microsoft.com/office/drawing/2014/main" id="{1BDD0FDF-2A5C-40EF-9135-83843F8DEE91}"/>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6993562" y="1095798"/>
              <a:ext cx="4772465" cy="4689845"/>
            </a:xfrm>
            <a:prstGeom prst="rect">
              <a:avLst/>
            </a:prstGeom>
            <a:ln>
              <a:solidFill>
                <a:schemeClr val="tx1"/>
              </a:solidFill>
            </a:ln>
          </p:spPr>
        </p:pic>
        <p:cxnSp>
          <p:nvCxnSpPr>
            <p:cNvPr id="99" name="Straight Connector 98">
              <a:extLst>
                <a:ext uri="{FF2B5EF4-FFF2-40B4-BE49-F238E27FC236}">
                  <a16:creationId xmlns:a16="http://schemas.microsoft.com/office/drawing/2014/main" id="{5AD0D0B1-4F2D-4D14-A6B4-AE2310728CEF}"/>
                </a:ext>
              </a:extLst>
            </p:cNvPr>
            <p:cNvCxnSpPr>
              <a:cxnSpLocks/>
            </p:cNvCxnSpPr>
            <p:nvPr/>
          </p:nvCxnSpPr>
          <p:spPr>
            <a:xfrm flipH="1">
              <a:off x="10139283" y="1856848"/>
              <a:ext cx="67565" cy="62937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37F6573D-B758-46CC-95D3-FBCA3A5CA0F3}"/>
                </a:ext>
              </a:extLst>
            </p:cNvPr>
            <p:cNvCxnSpPr>
              <a:cxnSpLocks/>
            </p:cNvCxnSpPr>
            <p:nvPr/>
          </p:nvCxnSpPr>
          <p:spPr>
            <a:xfrm flipH="1">
              <a:off x="10084486" y="2918174"/>
              <a:ext cx="94972" cy="70144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6CCAB2C-A246-4740-811C-4A3EE9B617F2}"/>
                </a:ext>
              </a:extLst>
            </p:cNvPr>
            <p:cNvCxnSpPr>
              <a:cxnSpLocks/>
            </p:cNvCxnSpPr>
            <p:nvPr/>
          </p:nvCxnSpPr>
          <p:spPr>
            <a:xfrm>
              <a:off x="9966205" y="3851460"/>
              <a:ext cx="62017" cy="109458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617B914C-49C0-4B35-B320-AE02895F9B5F}"/>
                </a:ext>
              </a:extLst>
            </p:cNvPr>
            <p:cNvCxnSpPr>
              <a:cxnSpLocks/>
            </p:cNvCxnSpPr>
            <p:nvPr/>
          </p:nvCxnSpPr>
          <p:spPr>
            <a:xfrm flipH="1">
              <a:off x="9966205" y="3599776"/>
              <a:ext cx="121586" cy="25168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F1B336A-D94B-44A8-8EB1-FAFC6CDBFADD}"/>
                </a:ext>
              </a:extLst>
            </p:cNvPr>
            <p:cNvCxnSpPr>
              <a:cxnSpLocks/>
            </p:cNvCxnSpPr>
            <p:nvPr/>
          </p:nvCxnSpPr>
          <p:spPr>
            <a:xfrm flipH="1">
              <a:off x="10115622" y="2441786"/>
              <a:ext cx="23661" cy="18412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E597B29-059D-4A35-AA78-7A22AB57011B}"/>
                </a:ext>
              </a:extLst>
            </p:cNvPr>
            <p:cNvCxnSpPr>
              <a:cxnSpLocks/>
            </p:cNvCxnSpPr>
            <p:nvPr/>
          </p:nvCxnSpPr>
          <p:spPr>
            <a:xfrm>
              <a:off x="10110124" y="2624444"/>
              <a:ext cx="64755" cy="32214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A31FC659-C3CB-4DA7-8F66-BCF40BF93C98}"/>
                </a:ext>
              </a:extLst>
            </p:cNvPr>
            <p:cNvCxnSpPr>
              <a:cxnSpLocks/>
            </p:cNvCxnSpPr>
            <p:nvPr/>
          </p:nvCxnSpPr>
          <p:spPr>
            <a:xfrm flipH="1">
              <a:off x="10139284" y="1840866"/>
              <a:ext cx="100396" cy="785040"/>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F4DAA3E-08DA-41E8-BF95-8E653156B23D}"/>
                </a:ext>
              </a:extLst>
            </p:cNvPr>
            <p:cNvCxnSpPr>
              <a:cxnSpLocks/>
            </p:cNvCxnSpPr>
            <p:nvPr/>
          </p:nvCxnSpPr>
          <p:spPr>
            <a:xfrm flipH="1">
              <a:off x="10139742" y="2928805"/>
              <a:ext cx="63540" cy="555186"/>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5B6C5B94-7F10-46EE-9BC0-0AC1ECEBD729}"/>
                </a:ext>
              </a:extLst>
            </p:cNvPr>
            <p:cNvCxnSpPr>
              <a:cxnSpLocks/>
            </p:cNvCxnSpPr>
            <p:nvPr/>
          </p:nvCxnSpPr>
          <p:spPr>
            <a:xfrm>
              <a:off x="10607350" y="3719544"/>
              <a:ext cx="7922" cy="1076137"/>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D7448D55-5A60-451E-A427-705D27778CC1}"/>
                </a:ext>
              </a:extLst>
            </p:cNvPr>
            <p:cNvCxnSpPr>
              <a:cxnSpLocks/>
            </p:cNvCxnSpPr>
            <p:nvPr/>
          </p:nvCxnSpPr>
          <p:spPr>
            <a:xfrm>
              <a:off x="10134899" y="2626111"/>
              <a:ext cx="65381" cy="307718"/>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4F7D93FD-7D67-4BC6-BD0B-D1934BFCF96F}"/>
                </a:ext>
              </a:extLst>
            </p:cNvPr>
            <p:cNvCxnSpPr>
              <a:cxnSpLocks/>
            </p:cNvCxnSpPr>
            <p:nvPr/>
          </p:nvCxnSpPr>
          <p:spPr>
            <a:xfrm>
              <a:off x="10134899" y="3471232"/>
              <a:ext cx="404013" cy="0"/>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908EDF08-B51C-4BD7-B683-25597F339DC5}"/>
                </a:ext>
              </a:extLst>
            </p:cNvPr>
            <p:cNvCxnSpPr>
              <a:cxnSpLocks/>
            </p:cNvCxnSpPr>
            <p:nvPr/>
          </p:nvCxnSpPr>
          <p:spPr>
            <a:xfrm>
              <a:off x="10523272" y="3449674"/>
              <a:ext cx="5443" cy="166923"/>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45D181C-1CAE-41B6-8331-7862C0B7F8F6}"/>
                </a:ext>
              </a:extLst>
            </p:cNvPr>
            <p:cNvCxnSpPr>
              <a:cxnSpLocks/>
            </p:cNvCxnSpPr>
            <p:nvPr/>
          </p:nvCxnSpPr>
          <p:spPr>
            <a:xfrm>
              <a:off x="10527591" y="3599776"/>
              <a:ext cx="87681" cy="142336"/>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6B2C00E-BD7D-4F25-96B8-5D0E4F84410C}"/>
                </a:ext>
              </a:extLst>
            </p:cNvPr>
            <p:cNvCxnSpPr>
              <a:cxnSpLocks/>
            </p:cNvCxnSpPr>
            <p:nvPr/>
          </p:nvCxnSpPr>
          <p:spPr>
            <a:xfrm flipH="1">
              <a:off x="10439194" y="4787410"/>
              <a:ext cx="168156" cy="0"/>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992D667A-7C03-42F5-97D1-0AFFA59BB12B}"/>
                </a:ext>
              </a:extLst>
            </p:cNvPr>
            <p:cNvCxnSpPr>
              <a:cxnSpLocks/>
            </p:cNvCxnSpPr>
            <p:nvPr/>
          </p:nvCxnSpPr>
          <p:spPr>
            <a:xfrm flipV="1">
              <a:off x="10453315" y="4787410"/>
              <a:ext cx="0" cy="124628"/>
            </a:xfrm>
            <a:prstGeom prst="line">
              <a:avLst/>
            </a:prstGeom>
            <a:ln w="28575">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54FEBD28-2FB6-4CE7-BD03-0683202E3A7A}"/>
                </a:ext>
              </a:extLst>
            </p:cNvPr>
            <p:cNvCxnSpPr>
              <a:cxnSpLocks/>
            </p:cNvCxnSpPr>
            <p:nvPr/>
          </p:nvCxnSpPr>
          <p:spPr>
            <a:xfrm flipH="1">
              <a:off x="9170049" y="1884122"/>
              <a:ext cx="129303" cy="132227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A1A3ACBC-B28B-4993-8864-69F046B7FB70}"/>
                </a:ext>
              </a:extLst>
            </p:cNvPr>
            <p:cNvCxnSpPr>
              <a:cxnSpLocks/>
            </p:cNvCxnSpPr>
            <p:nvPr/>
          </p:nvCxnSpPr>
          <p:spPr>
            <a:xfrm flipV="1">
              <a:off x="9147768" y="3199734"/>
              <a:ext cx="960542" cy="2035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A478A64-7E63-441B-AC70-AB29486E7784}"/>
                </a:ext>
              </a:extLst>
            </p:cNvPr>
            <p:cNvCxnSpPr>
              <a:cxnSpLocks/>
            </p:cNvCxnSpPr>
            <p:nvPr/>
          </p:nvCxnSpPr>
          <p:spPr>
            <a:xfrm flipH="1">
              <a:off x="10060662" y="3178204"/>
              <a:ext cx="55529" cy="39414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D6A9F3CE-BACE-4AB1-9A3B-E565001A8265}"/>
                </a:ext>
              </a:extLst>
            </p:cNvPr>
            <p:cNvCxnSpPr>
              <a:cxnSpLocks/>
            </p:cNvCxnSpPr>
            <p:nvPr/>
          </p:nvCxnSpPr>
          <p:spPr>
            <a:xfrm flipH="1">
              <a:off x="9942655" y="3560708"/>
              <a:ext cx="125550" cy="271347"/>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44A30C45-1859-4D55-B25A-D524F6082346}"/>
                </a:ext>
              </a:extLst>
            </p:cNvPr>
            <p:cNvCxnSpPr>
              <a:cxnSpLocks/>
            </p:cNvCxnSpPr>
            <p:nvPr/>
          </p:nvCxnSpPr>
          <p:spPr>
            <a:xfrm>
              <a:off x="9942655" y="3849264"/>
              <a:ext cx="59865" cy="109678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188C3D5E-AA93-4BB5-8BDA-3BE2F6AAC352}"/>
                </a:ext>
              </a:extLst>
            </p:cNvPr>
            <p:cNvCxnSpPr>
              <a:cxnSpLocks/>
            </p:cNvCxnSpPr>
            <p:nvPr/>
          </p:nvCxnSpPr>
          <p:spPr>
            <a:xfrm flipH="1">
              <a:off x="9123406" y="1884122"/>
              <a:ext cx="116324" cy="135149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0C2DCA2-BBBF-43E3-8C77-2C96FA39032C}"/>
                </a:ext>
              </a:extLst>
            </p:cNvPr>
            <p:cNvCxnSpPr>
              <a:cxnSpLocks/>
            </p:cNvCxnSpPr>
            <p:nvPr/>
          </p:nvCxnSpPr>
          <p:spPr>
            <a:xfrm flipH="1">
              <a:off x="9045750" y="1884122"/>
              <a:ext cx="219251" cy="2448688"/>
            </a:xfrm>
            <a:prstGeom prst="line">
              <a:avLst/>
            </a:prstGeom>
            <a:ln w="28575">
              <a:solidFill>
                <a:srgbClr val="9900CC"/>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68DCD975-9AB9-482D-9FE8-F104DEC5E205}"/>
                </a:ext>
              </a:extLst>
            </p:cNvPr>
            <p:cNvCxnSpPr>
              <a:cxnSpLocks/>
            </p:cNvCxnSpPr>
            <p:nvPr/>
          </p:nvCxnSpPr>
          <p:spPr>
            <a:xfrm>
              <a:off x="9045935" y="4327910"/>
              <a:ext cx="556259" cy="44359"/>
            </a:xfrm>
            <a:prstGeom prst="line">
              <a:avLst/>
            </a:prstGeom>
            <a:ln w="28575">
              <a:solidFill>
                <a:srgbClr val="9900CC"/>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E06847CC-807B-4513-8254-96B3F6C344C4}"/>
                </a:ext>
              </a:extLst>
            </p:cNvPr>
            <p:cNvCxnSpPr>
              <a:cxnSpLocks/>
            </p:cNvCxnSpPr>
            <p:nvPr/>
          </p:nvCxnSpPr>
          <p:spPr>
            <a:xfrm flipV="1">
              <a:off x="9587960" y="4317029"/>
              <a:ext cx="345978" cy="55240"/>
            </a:xfrm>
            <a:prstGeom prst="line">
              <a:avLst/>
            </a:prstGeom>
            <a:ln w="28575">
              <a:solidFill>
                <a:srgbClr val="9900CC"/>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73EC9508-4E38-437D-A36D-97E13749FD26}"/>
                </a:ext>
              </a:extLst>
            </p:cNvPr>
            <p:cNvCxnSpPr>
              <a:cxnSpLocks/>
            </p:cNvCxnSpPr>
            <p:nvPr/>
          </p:nvCxnSpPr>
          <p:spPr>
            <a:xfrm>
              <a:off x="9936280" y="4314674"/>
              <a:ext cx="38337" cy="631373"/>
            </a:xfrm>
            <a:prstGeom prst="line">
              <a:avLst/>
            </a:prstGeom>
            <a:ln w="28575">
              <a:solidFill>
                <a:srgbClr val="9900CC"/>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A1C533B-0AE7-4069-8454-98FA90E24FED}"/>
                </a:ext>
              </a:extLst>
            </p:cNvPr>
            <p:cNvCxnSpPr>
              <a:cxnSpLocks/>
            </p:cNvCxnSpPr>
            <p:nvPr/>
          </p:nvCxnSpPr>
          <p:spPr>
            <a:xfrm flipH="1" flipV="1">
              <a:off x="8974364" y="3225394"/>
              <a:ext cx="136234" cy="1435"/>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CF68A55D-9272-461C-8057-9A0BDD402E1B}"/>
                </a:ext>
              </a:extLst>
            </p:cNvPr>
            <p:cNvCxnSpPr>
              <a:cxnSpLocks/>
            </p:cNvCxnSpPr>
            <p:nvPr/>
          </p:nvCxnSpPr>
          <p:spPr>
            <a:xfrm flipV="1">
              <a:off x="8938798" y="3220088"/>
              <a:ext cx="51607" cy="651963"/>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D8B295E2-65AF-44B2-9629-8A33D8D19EB6}"/>
                </a:ext>
              </a:extLst>
            </p:cNvPr>
            <p:cNvCxnSpPr>
              <a:cxnSpLocks/>
            </p:cNvCxnSpPr>
            <p:nvPr/>
          </p:nvCxnSpPr>
          <p:spPr>
            <a:xfrm flipV="1">
              <a:off x="8663537" y="3864330"/>
              <a:ext cx="283493" cy="15442"/>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5A90ABE3-BBE5-4B50-91F9-CC1237C1C48C}"/>
                </a:ext>
              </a:extLst>
            </p:cNvPr>
            <p:cNvCxnSpPr>
              <a:cxnSpLocks/>
            </p:cNvCxnSpPr>
            <p:nvPr/>
          </p:nvCxnSpPr>
          <p:spPr>
            <a:xfrm flipH="1">
              <a:off x="8644717" y="3851460"/>
              <a:ext cx="16787" cy="237171"/>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B12BF00F-4720-4327-9E16-D7BF1809FEC6}"/>
                </a:ext>
              </a:extLst>
            </p:cNvPr>
            <p:cNvCxnSpPr>
              <a:cxnSpLocks/>
            </p:cNvCxnSpPr>
            <p:nvPr/>
          </p:nvCxnSpPr>
          <p:spPr>
            <a:xfrm flipH="1">
              <a:off x="8535337" y="4070456"/>
              <a:ext cx="113190" cy="173741"/>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74A5BE88-1089-4993-A1F4-AE269ADB491A}"/>
                </a:ext>
              </a:extLst>
            </p:cNvPr>
            <p:cNvCxnSpPr>
              <a:cxnSpLocks/>
            </p:cNvCxnSpPr>
            <p:nvPr/>
          </p:nvCxnSpPr>
          <p:spPr>
            <a:xfrm flipH="1">
              <a:off x="8483525" y="4230368"/>
              <a:ext cx="59008" cy="664131"/>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D1745ED1-6C2D-401A-869E-E1F4CD4F5DAF}"/>
                </a:ext>
              </a:extLst>
            </p:cNvPr>
            <p:cNvCxnSpPr>
              <a:cxnSpLocks/>
            </p:cNvCxnSpPr>
            <p:nvPr/>
          </p:nvCxnSpPr>
          <p:spPr>
            <a:xfrm>
              <a:off x="8413086" y="4877827"/>
              <a:ext cx="47345" cy="0"/>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7AC34AB3-E293-47C7-8174-B097EF9F32BD}"/>
                </a:ext>
              </a:extLst>
            </p:cNvPr>
            <p:cNvCxnSpPr>
              <a:cxnSpLocks/>
            </p:cNvCxnSpPr>
            <p:nvPr/>
          </p:nvCxnSpPr>
          <p:spPr>
            <a:xfrm flipH="1">
              <a:off x="8462773" y="4197271"/>
              <a:ext cx="60740" cy="697228"/>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14D1BCA6-477C-48BF-9043-69174DFC5644}"/>
                </a:ext>
              </a:extLst>
            </p:cNvPr>
            <p:cNvCxnSpPr>
              <a:cxnSpLocks/>
            </p:cNvCxnSpPr>
            <p:nvPr/>
          </p:nvCxnSpPr>
          <p:spPr>
            <a:xfrm flipH="1">
              <a:off x="8523512" y="4055050"/>
              <a:ext cx="100987" cy="155663"/>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082F112A-860E-4172-B5AD-C2EC833E8DC5}"/>
                </a:ext>
              </a:extLst>
            </p:cNvPr>
            <p:cNvCxnSpPr>
              <a:cxnSpLocks/>
            </p:cNvCxnSpPr>
            <p:nvPr/>
          </p:nvCxnSpPr>
          <p:spPr>
            <a:xfrm flipH="1">
              <a:off x="8615938" y="3837523"/>
              <a:ext cx="313030" cy="18392"/>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AB89C218-D524-4FC5-8255-594F84F77138}"/>
                </a:ext>
              </a:extLst>
            </p:cNvPr>
            <p:cNvCxnSpPr>
              <a:cxnSpLocks/>
            </p:cNvCxnSpPr>
            <p:nvPr/>
          </p:nvCxnSpPr>
          <p:spPr>
            <a:xfrm flipV="1">
              <a:off x="8622094" y="3855915"/>
              <a:ext cx="7376" cy="205502"/>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03C0C7B8-35BA-433D-8F07-E151868F7105}"/>
                </a:ext>
              </a:extLst>
            </p:cNvPr>
            <p:cNvCxnSpPr>
              <a:cxnSpLocks/>
            </p:cNvCxnSpPr>
            <p:nvPr/>
          </p:nvCxnSpPr>
          <p:spPr>
            <a:xfrm flipV="1">
              <a:off x="8914558" y="3191885"/>
              <a:ext cx="54076" cy="659575"/>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BB7A1DB5-D0DD-4379-BB89-AC405FB22FCC}"/>
                </a:ext>
              </a:extLst>
            </p:cNvPr>
            <p:cNvCxnSpPr>
              <a:cxnSpLocks/>
            </p:cNvCxnSpPr>
            <p:nvPr/>
          </p:nvCxnSpPr>
          <p:spPr>
            <a:xfrm flipV="1">
              <a:off x="8410515" y="4908114"/>
              <a:ext cx="82628" cy="1"/>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54F54B0E-9570-49BF-B527-32B78EA51D30}"/>
                </a:ext>
              </a:extLst>
            </p:cNvPr>
            <p:cNvCxnSpPr>
              <a:cxnSpLocks/>
            </p:cNvCxnSpPr>
            <p:nvPr/>
          </p:nvCxnSpPr>
          <p:spPr>
            <a:xfrm flipV="1">
              <a:off x="8944649" y="1870186"/>
              <a:ext cx="23985" cy="482643"/>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34D5C42-3E27-4432-88EE-F3AF770A1203}"/>
                </a:ext>
              </a:extLst>
            </p:cNvPr>
            <p:cNvCxnSpPr>
              <a:cxnSpLocks/>
            </p:cNvCxnSpPr>
            <p:nvPr/>
          </p:nvCxnSpPr>
          <p:spPr>
            <a:xfrm flipV="1">
              <a:off x="8751105" y="2352829"/>
              <a:ext cx="196595" cy="1"/>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49F8DB2A-6722-4A46-8AD6-414F7696068E}"/>
                </a:ext>
              </a:extLst>
            </p:cNvPr>
            <p:cNvCxnSpPr>
              <a:cxnSpLocks/>
            </p:cNvCxnSpPr>
            <p:nvPr/>
          </p:nvCxnSpPr>
          <p:spPr>
            <a:xfrm flipV="1">
              <a:off x="8744454" y="2460935"/>
              <a:ext cx="196595" cy="1"/>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3B6CBB90-C6DE-4ABF-A67C-4823FC02E6AA}"/>
                </a:ext>
              </a:extLst>
            </p:cNvPr>
            <p:cNvCxnSpPr>
              <a:cxnSpLocks/>
            </p:cNvCxnSpPr>
            <p:nvPr/>
          </p:nvCxnSpPr>
          <p:spPr>
            <a:xfrm flipH="1">
              <a:off x="8895090" y="2460935"/>
              <a:ext cx="37590" cy="398572"/>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ECC16BB1-5989-424E-BFF0-D892830E8BA6}"/>
                </a:ext>
              </a:extLst>
            </p:cNvPr>
            <p:cNvCxnSpPr>
              <a:cxnSpLocks/>
            </p:cNvCxnSpPr>
            <p:nvPr/>
          </p:nvCxnSpPr>
          <p:spPr>
            <a:xfrm>
              <a:off x="8751105" y="2352829"/>
              <a:ext cx="14732" cy="116849"/>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9ECA8D43-E03B-48CA-A527-045AFDB5BD67}"/>
                </a:ext>
              </a:extLst>
            </p:cNvPr>
            <p:cNvCxnSpPr>
              <a:cxnSpLocks/>
            </p:cNvCxnSpPr>
            <p:nvPr/>
          </p:nvCxnSpPr>
          <p:spPr>
            <a:xfrm flipH="1">
              <a:off x="8966873" y="2840511"/>
              <a:ext cx="29034" cy="365887"/>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013D8567-7C92-4AAE-90DC-ED1EBB10EF67}"/>
                </a:ext>
              </a:extLst>
            </p:cNvPr>
            <p:cNvCxnSpPr>
              <a:cxnSpLocks/>
            </p:cNvCxnSpPr>
            <p:nvPr/>
          </p:nvCxnSpPr>
          <p:spPr>
            <a:xfrm>
              <a:off x="8880134" y="2859507"/>
              <a:ext cx="115773" cy="0"/>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grpSp>
      <p:pic>
        <p:nvPicPr>
          <p:cNvPr id="282" name="Picture 281">
            <a:extLst>
              <a:ext uri="{FF2B5EF4-FFF2-40B4-BE49-F238E27FC236}">
                <a16:creationId xmlns:a16="http://schemas.microsoft.com/office/drawing/2014/main" id="{D71F49F9-428B-401E-9B27-133F1CECACA5}"/>
              </a:ext>
            </a:extLst>
          </p:cNvPr>
          <p:cNvPicPr>
            <a:picLocks noChangeAspect="1"/>
          </p:cNvPicPr>
          <p:nvPr/>
        </p:nvPicPr>
        <p:blipFill rotWithShape="1">
          <a:blip r:embed="rId6"/>
          <a:srcRect l="2803" t="85470" r="78249" b="2259"/>
          <a:stretch/>
        </p:blipFill>
        <p:spPr>
          <a:xfrm>
            <a:off x="6993562" y="5023044"/>
            <a:ext cx="910035" cy="762599"/>
          </a:xfrm>
          <a:prstGeom prst="rect">
            <a:avLst/>
          </a:prstGeom>
        </p:spPr>
      </p:pic>
      <p:cxnSp>
        <p:nvCxnSpPr>
          <p:cNvPr id="62" name="Straight Connector 61">
            <a:extLst>
              <a:ext uri="{FF2B5EF4-FFF2-40B4-BE49-F238E27FC236}">
                <a16:creationId xmlns:a16="http://schemas.microsoft.com/office/drawing/2014/main" id="{4ABA9923-F05F-454C-9223-2C6FBE128ED5}"/>
              </a:ext>
            </a:extLst>
          </p:cNvPr>
          <p:cNvCxnSpPr>
            <a:cxnSpLocks/>
          </p:cNvCxnSpPr>
          <p:nvPr/>
        </p:nvCxnSpPr>
        <p:spPr>
          <a:xfrm>
            <a:off x="309637" y="1390983"/>
            <a:ext cx="320743" cy="0"/>
          </a:xfrm>
          <a:prstGeom prst="line">
            <a:avLst/>
          </a:prstGeom>
          <a:ln w="38100">
            <a:solidFill>
              <a:srgbClr val="08A8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11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descr="Map&#10;&#10;Description automatically generated">
            <a:extLst>
              <a:ext uri="{FF2B5EF4-FFF2-40B4-BE49-F238E27FC236}">
                <a16:creationId xmlns:a16="http://schemas.microsoft.com/office/drawing/2014/main" id="{CC2444B6-0237-4D11-9482-140FDD0234E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396554" y="942518"/>
            <a:ext cx="4772465" cy="4689845"/>
          </a:xfrm>
          <a:prstGeom prst="rect">
            <a:avLst/>
          </a:prstGeom>
          <a:ln>
            <a:solidFill>
              <a:schemeClr val="tx1"/>
            </a:solidFill>
          </a:ln>
        </p:spPr>
      </p:pic>
      <p:sp>
        <p:nvSpPr>
          <p:cNvPr id="6" name="Title 5">
            <a:extLst>
              <a:ext uri="{FF2B5EF4-FFF2-40B4-BE49-F238E27FC236}">
                <a16:creationId xmlns:a16="http://schemas.microsoft.com/office/drawing/2014/main" id="{E18D28B9-9062-41F0-9052-9D7B0EA4D5E7}"/>
              </a:ext>
            </a:extLst>
          </p:cNvPr>
          <p:cNvSpPr>
            <a:spLocks noGrp="1"/>
          </p:cNvSpPr>
          <p:nvPr>
            <p:ph type="title"/>
          </p:nvPr>
        </p:nvSpPr>
        <p:spPr>
          <a:xfrm>
            <a:off x="320039" y="310867"/>
            <a:ext cx="11521440" cy="640080"/>
          </a:xfrm>
        </p:spPr>
        <p:txBody>
          <a:bodyPr/>
          <a:lstStyle/>
          <a:p>
            <a:r>
              <a:rPr lang="en-US" dirty="0"/>
              <a:t>Alternative 1 – Centre Street</a:t>
            </a:r>
          </a:p>
        </p:txBody>
      </p:sp>
      <p:sp>
        <p:nvSpPr>
          <p:cNvPr id="3" name="Footer Placeholder 2">
            <a:extLst>
              <a:ext uri="{FF2B5EF4-FFF2-40B4-BE49-F238E27FC236}">
                <a16:creationId xmlns:a16="http://schemas.microsoft.com/office/drawing/2014/main" id="{FEBD99B3-C1F5-46D1-89B0-36C6F9F3624B}"/>
              </a:ext>
            </a:extLst>
          </p:cNvPr>
          <p:cNvSpPr>
            <a:spLocks noGrp="1"/>
          </p:cNvSpPr>
          <p:nvPr>
            <p:ph type="ftr" sz="quarter" idx="10"/>
          </p:nvPr>
        </p:nvSpPr>
        <p:spPr/>
        <p:txBody>
          <a:bodyPr/>
          <a:lstStyle/>
          <a:p>
            <a:r>
              <a:rPr lang="en-AU"/>
              <a:t>©Jacobs 2019</a:t>
            </a:r>
            <a:endParaRPr lang="en-AU" dirty="0"/>
          </a:p>
        </p:txBody>
      </p:sp>
      <p:sp>
        <p:nvSpPr>
          <p:cNvPr id="4" name="Slide Number Placeholder 3">
            <a:extLst>
              <a:ext uri="{FF2B5EF4-FFF2-40B4-BE49-F238E27FC236}">
                <a16:creationId xmlns:a16="http://schemas.microsoft.com/office/drawing/2014/main" id="{3B41B07F-284E-428A-B603-1B8EF80D38B5}"/>
              </a:ext>
            </a:extLst>
          </p:cNvPr>
          <p:cNvSpPr>
            <a:spLocks noGrp="1"/>
          </p:cNvSpPr>
          <p:nvPr>
            <p:ph type="sldNum" sz="quarter" idx="11"/>
          </p:nvPr>
        </p:nvSpPr>
        <p:spPr/>
        <p:txBody>
          <a:bodyPr/>
          <a:lstStyle/>
          <a:p>
            <a:fld id="{9B3E39EC-4BE2-4DEA-81C0-4ABC0AAB4AC0}" type="slidenum">
              <a:rPr lang="en-AU" smtClean="0"/>
              <a:pPr/>
              <a:t>8</a:t>
            </a:fld>
            <a:endParaRPr lang="en-AU" dirty="0"/>
          </a:p>
        </p:txBody>
      </p:sp>
      <p:cxnSp>
        <p:nvCxnSpPr>
          <p:cNvPr id="21" name="Straight Connector 20">
            <a:extLst>
              <a:ext uri="{FF2B5EF4-FFF2-40B4-BE49-F238E27FC236}">
                <a16:creationId xmlns:a16="http://schemas.microsoft.com/office/drawing/2014/main" id="{5D132C2B-1244-4DE4-9691-53565F328888}"/>
              </a:ext>
            </a:extLst>
          </p:cNvPr>
          <p:cNvCxnSpPr>
            <a:cxnSpLocks/>
          </p:cNvCxnSpPr>
          <p:nvPr/>
        </p:nvCxnSpPr>
        <p:spPr>
          <a:xfrm flipH="1">
            <a:off x="396554" y="5828132"/>
            <a:ext cx="337790" cy="0"/>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sp>
        <p:nvSpPr>
          <p:cNvPr id="23" name="Star: 5 Points 22">
            <a:extLst>
              <a:ext uri="{FF2B5EF4-FFF2-40B4-BE49-F238E27FC236}">
                <a16:creationId xmlns:a16="http://schemas.microsoft.com/office/drawing/2014/main" id="{7ED38D63-5AC4-4AA5-88D2-79B56D2FAD41}"/>
              </a:ext>
            </a:extLst>
          </p:cNvPr>
          <p:cNvSpPr/>
          <p:nvPr/>
        </p:nvSpPr>
        <p:spPr>
          <a:xfrm>
            <a:off x="3762628" y="5742635"/>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96D01D3-D04A-48A0-8F7A-69717027E5CF}"/>
              </a:ext>
            </a:extLst>
          </p:cNvPr>
          <p:cNvSpPr txBox="1"/>
          <p:nvPr/>
        </p:nvSpPr>
        <p:spPr>
          <a:xfrm>
            <a:off x="826763" y="5664787"/>
            <a:ext cx="1368056" cy="276999"/>
          </a:xfrm>
          <a:prstGeom prst="rect">
            <a:avLst/>
          </a:prstGeom>
          <a:noFill/>
        </p:spPr>
        <p:txBody>
          <a:bodyPr wrap="square" rtlCol="0">
            <a:spAutoFit/>
          </a:bodyPr>
          <a:lstStyle/>
          <a:p>
            <a:r>
              <a:rPr lang="en-US" sz="1200" dirty="0"/>
              <a:t>Micro-Tunneled</a:t>
            </a:r>
          </a:p>
        </p:txBody>
      </p:sp>
      <p:sp>
        <p:nvSpPr>
          <p:cNvPr id="25" name="TextBox 24">
            <a:extLst>
              <a:ext uri="{FF2B5EF4-FFF2-40B4-BE49-F238E27FC236}">
                <a16:creationId xmlns:a16="http://schemas.microsoft.com/office/drawing/2014/main" id="{D1B8F71D-6D2F-4B09-9A4B-DAE0CC50E3F6}"/>
              </a:ext>
            </a:extLst>
          </p:cNvPr>
          <p:cNvSpPr txBox="1"/>
          <p:nvPr/>
        </p:nvSpPr>
        <p:spPr>
          <a:xfrm>
            <a:off x="3915150" y="5649232"/>
            <a:ext cx="1253869" cy="276999"/>
          </a:xfrm>
          <a:prstGeom prst="rect">
            <a:avLst/>
          </a:prstGeom>
          <a:noFill/>
        </p:spPr>
        <p:txBody>
          <a:bodyPr wrap="none" rtlCol="0">
            <a:spAutoFit/>
          </a:bodyPr>
          <a:lstStyle/>
          <a:p>
            <a:r>
              <a:rPr lang="en-US" sz="1200" dirty="0"/>
              <a:t>Interconnection</a:t>
            </a:r>
            <a:endParaRPr lang="en-US" sz="1400" dirty="0"/>
          </a:p>
        </p:txBody>
      </p:sp>
      <p:cxnSp>
        <p:nvCxnSpPr>
          <p:cNvPr id="34" name="Straight Connector 33">
            <a:extLst>
              <a:ext uri="{FF2B5EF4-FFF2-40B4-BE49-F238E27FC236}">
                <a16:creationId xmlns:a16="http://schemas.microsoft.com/office/drawing/2014/main" id="{81DD8192-5AFC-4ED3-BA1F-5C0416564487}"/>
              </a:ext>
            </a:extLst>
          </p:cNvPr>
          <p:cNvCxnSpPr>
            <a:cxnSpLocks/>
          </p:cNvCxnSpPr>
          <p:nvPr/>
        </p:nvCxnSpPr>
        <p:spPr>
          <a:xfrm>
            <a:off x="2304790" y="5787730"/>
            <a:ext cx="31034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414657B-1C28-4254-A51A-C2A967F24711}"/>
              </a:ext>
            </a:extLst>
          </p:cNvPr>
          <p:cNvSpPr txBox="1"/>
          <p:nvPr/>
        </p:nvSpPr>
        <p:spPr>
          <a:xfrm>
            <a:off x="2619532" y="5650799"/>
            <a:ext cx="814775" cy="276999"/>
          </a:xfrm>
          <a:prstGeom prst="rect">
            <a:avLst/>
          </a:prstGeom>
          <a:noFill/>
        </p:spPr>
        <p:txBody>
          <a:bodyPr wrap="none" rtlCol="0">
            <a:spAutoFit/>
          </a:bodyPr>
          <a:lstStyle/>
          <a:p>
            <a:r>
              <a:rPr lang="en-US" sz="1200" dirty="0"/>
              <a:t>Open Cut</a:t>
            </a:r>
            <a:endParaRPr lang="en-US" sz="1400" dirty="0"/>
          </a:p>
        </p:txBody>
      </p:sp>
      <p:pic>
        <p:nvPicPr>
          <p:cNvPr id="2" name="Picture 1">
            <a:extLst>
              <a:ext uri="{FF2B5EF4-FFF2-40B4-BE49-F238E27FC236}">
                <a16:creationId xmlns:a16="http://schemas.microsoft.com/office/drawing/2014/main" id="{B29A2B88-2C51-4385-A38C-27118CEAF301}"/>
              </a:ext>
            </a:extLst>
          </p:cNvPr>
          <p:cNvPicPr>
            <a:picLocks noChangeAspect="1"/>
          </p:cNvPicPr>
          <p:nvPr/>
        </p:nvPicPr>
        <p:blipFill>
          <a:blip r:embed="rId4"/>
          <a:stretch>
            <a:fillRect/>
          </a:stretch>
        </p:blipFill>
        <p:spPr>
          <a:xfrm>
            <a:off x="10400301" y="253269"/>
            <a:ext cx="1401315" cy="725681"/>
          </a:xfrm>
          <a:prstGeom prst="rect">
            <a:avLst/>
          </a:prstGeom>
        </p:spPr>
      </p:pic>
      <p:pic>
        <p:nvPicPr>
          <p:cNvPr id="26" name="Picture 25">
            <a:extLst>
              <a:ext uri="{FF2B5EF4-FFF2-40B4-BE49-F238E27FC236}">
                <a16:creationId xmlns:a16="http://schemas.microsoft.com/office/drawing/2014/main" id="{F69F4B84-E42A-4738-A9A0-19AFFB5186C4}"/>
              </a:ext>
            </a:extLst>
          </p:cNvPr>
          <p:cNvPicPr>
            <a:picLocks noChangeAspect="1"/>
          </p:cNvPicPr>
          <p:nvPr/>
        </p:nvPicPr>
        <p:blipFill>
          <a:blip r:embed="rId5"/>
          <a:stretch>
            <a:fillRect/>
          </a:stretch>
        </p:blipFill>
        <p:spPr>
          <a:xfrm>
            <a:off x="9587960" y="6309360"/>
            <a:ext cx="1391603" cy="502726"/>
          </a:xfrm>
          <a:prstGeom prst="rect">
            <a:avLst/>
          </a:prstGeom>
        </p:spPr>
      </p:pic>
      <p:sp>
        <p:nvSpPr>
          <p:cNvPr id="5" name="TextBox 4">
            <a:extLst>
              <a:ext uri="{FF2B5EF4-FFF2-40B4-BE49-F238E27FC236}">
                <a16:creationId xmlns:a16="http://schemas.microsoft.com/office/drawing/2014/main" id="{6B29AA15-7D53-47C8-AC87-1D7FD9A8847B}"/>
              </a:ext>
            </a:extLst>
          </p:cNvPr>
          <p:cNvSpPr txBox="1"/>
          <p:nvPr/>
        </p:nvSpPr>
        <p:spPr>
          <a:xfrm>
            <a:off x="5245534" y="950947"/>
            <a:ext cx="6201714" cy="4078039"/>
          </a:xfrm>
          <a:prstGeom prst="rect">
            <a:avLst/>
          </a:prstGeom>
          <a:noFill/>
        </p:spPr>
        <p:txBody>
          <a:bodyPr wrap="square" rtlCol="0">
            <a:spAutoFit/>
          </a:bodyPr>
          <a:lstStyle/>
          <a:p>
            <a:r>
              <a:rPr lang="en-US" sz="2400" b="1" dirty="0"/>
              <a:t>Description:</a:t>
            </a:r>
          </a:p>
          <a:p>
            <a:pPr marL="285750" indent="-285750">
              <a:spcAft>
                <a:spcPts val="600"/>
              </a:spcAft>
              <a:buFont typeface="Arial" panose="020B0604020202020204" pitchFamily="34" charset="0"/>
              <a:buChar char="•"/>
            </a:pPr>
            <a:r>
              <a:rPr lang="en-US" sz="2200" dirty="0"/>
              <a:t>Approximately 2100 linear meters with route alignment along Centre Street right of way</a:t>
            </a:r>
          </a:p>
          <a:p>
            <a:pPr marL="285750" indent="-285750">
              <a:spcAft>
                <a:spcPts val="600"/>
              </a:spcAft>
              <a:buFont typeface="Arial" panose="020B0604020202020204" pitchFamily="34" charset="0"/>
              <a:buChar char="•"/>
            </a:pPr>
            <a:r>
              <a:rPr lang="en-US" sz="2200" dirty="0"/>
              <a:t>Connection points at Williams Parkway and John Street </a:t>
            </a:r>
          </a:p>
          <a:p>
            <a:pPr marL="285750" indent="-285750">
              <a:spcAft>
                <a:spcPts val="600"/>
              </a:spcAft>
              <a:buFont typeface="Arial" panose="020B0604020202020204" pitchFamily="34" charset="0"/>
              <a:buChar char="•"/>
            </a:pPr>
            <a:r>
              <a:rPr lang="en-US" sz="2200" dirty="0"/>
              <a:t>Interconnection at 600 mm watermain on Vodden Street, proposed 600 mm watermain at Church Street, 400 mm watermain at Woodward Avenue and 600 mm watermain on Queen Street</a:t>
            </a:r>
          </a:p>
          <a:p>
            <a:pPr marL="285750" indent="-285750">
              <a:buFont typeface="Arial" panose="020B0604020202020204" pitchFamily="34" charset="0"/>
              <a:buChar char="•"/>
            </a:pPr>
            <a:r>
              <a:rPr lang="en-US" sz="2200" dirty="0"/>
              <a:t>Micro-tunnel construction of full alignment</a:t>
            </a:r>
          </a:p>
        </p:txBody>
      </p:sp>
      <p:cxnSp>
        <p:nvCxnSpPr>
          <p:cNvPr id="46" name="Straight Connector 45">
            <a:extLst>
              <a:ext uri="{FF2B5EF4-FFF2-40B4-BE49-F238E27FC236}">
                <a16:creationId xmlns:a16="http://schemas.microsoft.com/office/drawing/2014/main" id="{735A4C19-BF1A-4378-B2E3-BF9D282DF342}"/>
              </a:ext>
            </a:extLst>
          </p:cNvPr>
          <p:cNvCxnSpPr>
            <a:cxnSpLocks/>
          </p:cNvCxnSpPr>
          <p:nvPr/>
        </p:nvCxnSpPr>
        <p:spPr>
          <a:xfrm flipH="1">
            <a:off x="3528601" y="1681783"/>
            <a:ext cx="106324" cy="768545"/>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FB0D2C3-DDE1-4650-9850-915DA4F6FA72}"/>
              </a:ext>
            </a:extLst>
          </p:cNvPr>
          <p:cNvCxnSpPr>
            <a:cxnSpLocks/>
          </p:cNvCxnSpPr>
          <p:nvPr/>
        </p:nvCxnSpPr>
        <p:spPr>
          <a:xfrm flipH="1">
            <a:off x="3544434" y="2731187"/>
            <a:ext cx="59821" cy="535109"/>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6733308-D709-4F8E-BBF9-514B6E5CF68E}"/>
              </a:ext>
            </a:extLst>
          </p:cNvPr>
          <p:cNvCxnSpPr>
            <a:cxnSpLocks/>
          </p:cNvCxnSpPr>
          <p:nvPr/>
        </p:nvCxnSpPr>
        <p:spPr>
          <a:xfrm>
            <a:off x="3394769" y="3604871"/>
            <a:ext cx="53870" cy="1147976"/>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F6DA6EB-6394-4E90-BF16-25CF5B0223BA}"/>
              </a:ext>
            </a:extLst>
          </p:cNvPr>
          <p:cNvCxnSpPr>
            <a:cxnSpLocks/>
          </p:cNvCxnSpPr>
          <p:nvPr/>
        </p:nvCxnSpPr>
        <p:spPr>
          <a:xfrm flipH="1" flipV="1">
            <a:off x="3528601" y="2477341"/>
            <a:ext cx="52094" cy="214416"/>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59C1E01-58C4-431E-AB9A-A9DD3576090F}"/>
              </a:ext>
            </a:extLst>
          </p:cNvPr>
          <p:cNvCxnSpPr>
            <a:cxnSpLocks/>
          </p:cNvCxnSpPr>
          <p:nvPr/>
        </p:nvCxnSpPr>
        <p:spPr>
          <a:xfrm flipH="1">
            <a:off x="3421704" y="3326846"/>
            <a:ext cx="88207" cy="238742"/>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sp>
        <p:nvSpPr>
          <p:cNvPr id="59" name="Star: 5 Points 58">
            <a:extLst>
              <a:ext uri="{FF2B5EF4-FFF2-40B4-BE49-F238E27FC236}">
                <a16:creationId xmlns:a16="http://schemas.microsoft.com/office/drawing/2014/main" id="{F3D50A37-7E0E-48FE-AF5A-137B1504AF12}"/>
              </a:ext>
            </a:extLst>
          </p:cNvPr>
          <p:cNvSpPr/>
          <p:nvPr/>
        </p:nvSpPr>
        <p:spPr>
          <a:xfrm>
            <a:off x="3509911" y="2965925"/>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Star: 5 Points 59">
            <a:extLst>
              <a:ext uri="{FF2B5EF4-FFF2-40B4-BE49-F238E27FC236}">
                <a16:creationId xmlns:a16="http://schemas.microsoft.com/office/drawing/2014/main" id="{0803B737-255C-4CB3-A655-985A4FBFD4B4}"/>
              </a:ext>
            </a:extLst>
          </p:cNvPr>
          <p:cNvSpPr/>
          <p:nvPr/>
        </p:nvSpPr>
        <p:spPr>
          <a:xfrm>
            <a:off x="3561447" y="1649137"/>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Star: 5 Points 60">
            <a:extLst>
              <a:ext uri="{FF2B5EF4-FFF2-40B4-BE49-F238E27FC236}">
                <a16:creationId xmlns:a16="http://schemas.microsoft.com/office/drawing/2014/main" id="{6C4B8775-A562-443C-B339-32A0D63C3D72}"/>
              </a:ext>
            </a:extLst>
          </p:cNvPr>
          <p:cNvSpPr/>
          <p:nvPr/>
        </p:nvSpPr>
        <p:spPr>
          <a:xfrm>
            <a:off x="3397097" y="4723035"/>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Star: 5 Points 61">
            <a:extLst>
              <a:ext uri="{FF2B5EF4-FFF2-40B4-BE49-F238E27FC236}">
                <a16:creationId xmlns:a16="http://schemas.microsoft.com/office/drawing/2014/main" id="{76B59353-8717-4273-944D-9414422B6372}"/>
              </a:ext>
            </a:extLst>
          </p:cNvPr>
          <p:cNvSpPr/>
          <p:nvPr/>
        </p:nvSpPr>
        <p:spPr>
          <a:xfrm>
            <a:off x="3363849" y="4133763"/>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Star: 5 Points 62">
            <a:extLst>
              <a:ext uri="{FF2B5EF4-FFF2-40B4-BE49-F238E27FC236}">
                <a16:creationId xmlns:a16="http://schemas.microsoft.com/office/drawing/2014/main" id="{2303FD4F-0B91-439B-B737-EC04237C3A18}"/>
              </a:ext>
            </a:extLst>
          </p:cNvPr>
          <p:cNvSpPr/>
          <p:nvPr/>
        </p:nvSpPr>
        <p:spPr>
          <a:xfrm>
            <a:off x="3389103" y="4583538"/>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64">
            <a:extLst>
              <a:ext uri="{FF2B5EF4-FFF2-40B4-BE49-F238E27FC236}">
                <a16:creationId xmlns:a16="http://schemas.microsoft.com/office/drawing/2014/main" id="{2013860C-58AC-4AA4-8DF1-CF3BB2AB9F58}"/>
              </a:ext>
            </a:extLst>
          </p:cNvPr>
          <p:cNvPicPr>
            <a:picLocks noChangeAspect="1"/>
          </p:cNvPicPr>
          <p:nvPr/>
        </p:nvPicPr>
        <p:blipFill rotWithShape="1">
          <a:blip r:embed="rId6"/>
          <a:srcRect l="2803" t="85470" r="78249" b="2259"/>
          <a:stretch/>
        </p:blipFill>
        <p:spPr>
          <a:xfrm>
            <a:off x="396554" y="4884685"/>
            <a:ext cx="910035" cy="762599"/>
          </a:xfrm>
          <a:prstGeom prst="rect">
            <a:avLst/>
          </a:prstGeom>
        </p:spPr>
      </p:pic>
      <p:sp>
        <p:nvSpPr>
          <p:cNvPr id="66" name="Star: 5 Points 65">
            <a:extLst>
              <a:ext uri="{FF2B5EF4-FFF2-40B4-BE49-F238E27FC236}">
                <a16:creationId xmlns:a16="http://schemas.microsoft.com/office/drawing/2014/main" id="{A3CD1BBB-FE06-4238-86A1-78D545EAF9D9}"/>
              </a:ext>
            </a:extLst>
          </p:cNvPr>
          <p:cNvSpPr/>
          <p:nvPr/>
        </p:nvSpPr>
        <p:spPr>
          <a:xfrm>
            <a:off x="3331248" y="3727746"/>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8145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13226-9DCE-48BA-B500-FE08D0F9A66D}"/>
              </a:ext>
            </a:extLst>
          </p:cNvPr>
          <p:cNvSpPr>
            <a:spLocks noGrp="1"/>
          </p:cNvSpPr>
          <p:nvPr>
            <p:ph type="title"/>
          </p:nvPr>
        </p:nvSpPr>
        <p:spPr>
          <a:xfrm>
            <a:off x="335280" y="261421"/>
            <a:ext cx="11521440" cy="640080"/>
          </a:xfrm>
        </p:spPr>
        <p:txBody>
          <a:bodyPr/>
          <a:lstStyle/>
          <a:p>
            <a:r>
              <a:rPr lang="en-US" dirty="0"/>
              <a:t>Alternative 2 – Centre Street and Beech Street</a:t>
            </a:r>
          </a:p>
        </p:txBody>
      </p:sp>
      <p:sp>
        <p:nvSpPr>
          <p:cNvPr id="3" name="Footer Placeholder 2">
            <a:extLst>
              <a:ext uri="{FF2B5EF4-FFF2-40B4-BE49-F238E27FC236}">
                <a16:creationId xmlns:a16="http://schemas.microsoft.com/office/drawing/2014/main" id="{861248A8-26D9-4734-8417-4D42E7B3D03C}"/>
              </a:ext>
            </a:extLst>
          </p:cNvPr>
          <p:cNvSpPr>
            <a:spLocks noGrp="1"/>
          </p:cNvSpPr>
          <p:nvPr>
            <p:ph type="ftr" sz="quarter" idx="10"/>
          </p:nvPr>
        </p:nvSpPr>
        <p:spPr/>
        <p:txBody>
          <a:bodyPr/>
          <a:lstStyle/>
          <a:p>
            <a:r>
              <a:rPr lang="en-AU"/>
              <a:t>©Jacobs 2020</a:t>
            </a:r>
            <a:endParaRPr lang="en-AU" dirty="0"/>
          </a:p>
        </p:txBody>
      </p:sp>
      <p:sp>
        <p:nvSpPr>
          <p:cNvPr id="4" name="Slide Number Placeholder 3">
            <a:extLst>
              <a:ext uri="{FF2B5EF4-FFF2-40B4-BE49-F238E27FC236}">
                <a16:creationId xmlns:a16="http://schemas.microsoft.com/office/drawing/2014/main" id="{E12D1583-5A2B-4AF4-8BBA-57992952BC41}"/>
              </a:ext>
            </a:extLst>
          </p:cNvPr>
          <p:cNvSpPr>
            <a:spLocks noGrp="1"/>
          </p:cNvSpPr>
          <p:nvPr>
            <p:ph type="sldNum" sz="quarter" idx="11"/>
          </p:nvPr>
        </p:nvSpPr>
        <p:spPr/>
        <p:txBody>
          <a:bodyPr/>
          <a:lstStyle/>
          <a:p>
            <a:fld id="{9B3E39EC-4BE2-4DEA-81C0-4ABC0AAB4AC0}" type="slidenum">
              <a:rPr lang="en-AU" smtClean="0"/>
              <a:pPr/>
              <a:t>9</a:t>
            </a:fld>
            <a:endParaRPr lang="en-AU" dirty="0"/>
          </a:p>
        </p:txBody>
      </p:sp>
      <p:cxnSp>
        <p:nvCxnSpPr>
          <p:cNvPr id="25" name="Straight Connector 24">
            <a:extLst>
              <a:ext uri="{FF2B5EF4-FFF2-40B4-BE49-F238E27FC236}">
                <a16:creationId xmlns:a16="http://schemas.microsoft.com/office/drawing/2014/main" id="{B007A2B5-7D40-4817-B97A-6BCBF2A65C84}"/>
              </a:ext>
            </a:extLst>
          </p:cNvPr>
          <p:cNvCxnSpPr>
            <a:cxnSpLocks/>
          </p:cNvCxnSpPr>
          <p:nvPr/>
        </p:nvCxnSpPr>
        <p:spPr>
          <a:xfrm flipH="1">
            <a:off x="396554" y="5808607"/>
            <a:ext cx="337790" cy="0"/>
          </a:xfrm>
          <a:prstGeom prst="line">
            <a:avLst/>
          </a:prstGeom>
          <a:ln w="38100">
            <a:solidFill>
              <a:srgbClr val="0099CC"/>
            </a:solidFill>
            <a:prstDash val="sysDot"/>
          </a:ln>
        </p:spPr>
        <p:style>
          <a:lnRef idx="1">
            <a:schemeClr val="accent1"/>
          </a:lnRef>
          <a:fillRef idx="0">
            <a:schemeClr val="accent1"/>
          </a:fillRef>
          <a:effectRef idx="0">
            <a:schemeClr val="accent1"/>
          </a:effectRef>
          <a:fontRef idx="minor">
            <a:schemeClr val="tx1"/>
          </a:fontRef>
        </p:style>
      </p:cxnSp>
      <p:sp>
        <p:nvSpPr>
          <p:cNvPr id="26" name="Star: 5 Points 25">
            <a:extLst>
              <a:ext uri="{FF2B5EF4-FFF2-40B4-BE49-F238E27FC236}">
                <a16:creationId xmlns:a16="http://schemas.microsoft.com/office/drawing/2014/main" id="{C5091D91-1AAB-487E-B7C1-A955BB8D54F7}"/>
              </a:ext>
            </a:extLst>
          </p:cNvPr>
          <p:cNvSpPr/>
          <p:nvPr/>
        </p:nvSpPr>
        <p:spPr>
          <a:xfrm>
            <a:off x="3733605" y="5744166"/>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8E44317-2545-4919-87FB-B27E313C183B}"/>
              </a:ext>
            </a:extLst>
          </p:cNvPr>
          <p:cNvSpPr txBox="1"/>
          <p:nvPr/>
        </p:nvSpPr>
        <p:spPr>
          <a:xfrm>
            <a:off x="839438" y="5667328"/>
            <a:ext cx="1712075" cy="276999"/>
          </a:xfrm>
          <a:prstGeom prst="rect">
            <a:avLst/>
          </a:prstGeom>
          <a:noFill/>
        </p:spPr>
        <p:txBody>
          <a:bodyPr wrap="square" rtlCol="0">
            <a:spAutoFit/>
          </a:bodyPr>
          <a:lstStyle/>
          <a:p>
            <a:r>
              <a:rPr lang="en-US" sz="1200" dirty="0"/>
              <a:t>Micro-Tunneled </a:t>
            </a:r>
          </a:p>
        </p:txBody>
      </p:sp>
      <p:sp>
        <p:nvSpPr>
          <p:cNvPr id="28" name="TextBox 27">
            <a:extLst>
              <a:ext uri="{FF2B5EF4-FFF2-40B4-BE49-F238E27FC236}">
                <a16:creationId xmlns:a16="http://schemas.microsoft.com/office/drawing/2014/main" id="{8B0E2BA4-91D0-4D5C-A78F-AC079D3A0F8B}"/>
              </a:ext>
            </a:extLst>
          </p:cNvPr>
          <p:cNvSpPr txBox="1"/>
          <p:nvPr/>
        </p:nvSpPr>
        <p:spPr>
          <a:xfrm>
            <a:off x="3907170" y="5645681"/>
            <a:ext cx="1253869" cy="276999"/>
          </a:xfrm>
          <a:prstGeom prst="rect">
            <a:avLst/>
          </a:prstGeom>
          <a:noFill/>
        </p:spPr>
        <p:txBody>
          <a:bodyPr wrap="none" rtlCol="0">
            <a:spAutoFit/>
          </a:bodyPr>
          <a:lstStyle/>
          <a:p>
            <a:r>
              <a:rPr lang="en-US" sz="1200" dirty="0"/>
              <a:t>Interconnection</a:t>
            </a:r>
            <a:endParaRPr lang="en-US" sz="1400" dirty="0"/>
          </a:p>
        </p:txBody>
      </p:sp>
      <p:cxnSp>
        <p:nvCxnSpPr>
          <p:cNvPr id="31" name="Straight Connector 30">
            <a:extLst>
              <a:ext uri="{FF2B5EF4-FFF2-40B4-BE49-F238E27FC236}">
                <a16:creationId xmlns:a16="http://schemas.microsoft.com/office/drawing/2014/main" id="{6B1508CF-182F-43D8-ACE7-9F2F133F3C5F}"/>
              </a:ext>
            </a:extLst>
          </p:cNvPr>
          <p:cNvCxnSpPr>
            <a:cxnSpLocks/>
          </p:cNvCxnSpPr>
          <p:nvPr/>
        </p:nvCxnSpPr>
        <p:spPr>
          <a:xfrm>
            <a:off x="2267782" y="5805828"/>
            <a:ext cx="310340" cy="0"/>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C869461-53A3-43DE-8956-5D973E4D787B}"/>
              </a:ext>
            </a:extLst>
          </p:cNvPr>
          <p:cNvSpPr txBox="1"/>
          <p:nvPr/>
        </p:nvSpPr>
        <p:spPr>
          <a:xfrm>
            <a:off x="2609368" y="5667327"/>
            <a:ext cx="814775" cy="276999"/>
          </a:xfrm>
          <a:prstGeom prst="rect">
            <a:avLst/>
          </a:prstGeom>
          <a:noFill/>
        </p:spPr>
        <p:txBody>
          <a:bodyPr wrap="none" rtlCol="0">
            <a:spAutoFit/>
          </a:bodyPr>
          <a:lstStyle>
            <a:defPPr>
              <a:defRPr lang="en-US"/>
            </a:defPPr>
            <a:lvl1pPr>
              <a:defRPr sz="1200"/>
            </a:lvl1pPr>
          </a:lstStyle>
          <a:p>
            <a:r>
              <a:rPr lang="en-US" dirty="0"/>
              <a:t>Open Cut</a:t>
            </a:r>
          </a:p>
        </p:txBody>
      </p:sp>
      <p:pic>
        <p:nvPicPr>
          <p:cNvPr id="21" name="Picture 20">
            <a:extLst>
              <a:ext uri="{FF2B5EF4-FFF2-40B4-BE49-F238E27FC236}">
                <a16:creationId xmlns:a16="http://schemas.microsoft.com/office/drawing/2014/main" id="{07975484-1C0B-4D8C-8208-411C7C557A95}"/>
              </a:ext>
            </a:extLst>
          </p:cNvPr>
          <p:cNvPicPr>
            <a:picLocks noChangeAspect="1"/>
          </p:cNvPicPr>
          <p:nvPr/>
        </p:nvPicPr>
        <p:blipFill>
          <a:blip r:embed="rId2"/>
          <a:stretch>
            <a:fillRect/>
          </a:stretch>
        </p:blipFill>
        <p:spPr>
          <a:xfrm>
            <a:off x="10400301" y="253269"/>
            <a:ext cx="1401315" cy="725681"/>
          </a:xfrm>
          <a:prstGeom prst="rect">
            <a:avLst/>
          </a:prstGeom>
        </p:spPr>
      </p:pic>
      <p:pic>
        <p:nvPicPr>
          <p:cNvPr id="23" name="Picture 22">
            <a:extLst>
              <a:ext uri="{FF2B5EF4-FFF2-40B4-BE49-F238E27FC236}">
                <a16:creationId xmlns:a16="http://schemas.microsoft.com/office/drawing/2014/main" id="{6E1E02E1-C533-44DB-AB52-7BF06558BB64}"/>
              </a:ext>
            </a:extLst>
          </p:cNvPr>
          <p:cNvPicPr>
            <a:picLocks noChangeAspect="1"/>
          </p:cNvPicPr>
          <p:nvPr/>
        </p:nvPicPr>
        <p:blipFill>
          <a:blip r:embed="rId3"/>
          <a:stretch>
            <a:fillRect/>
          </a:stretch>
        </p:blipFill>
        <p:spPr>
          <a:xfrm>
            <a:off x="9587960" y="6309360"/>
            <a:ext cx="1391603" cy="502726"/>
          </a:xfrm>
          <a:prstGeom prst="rect">
            <a:avLst/>
          </a:prstGeom>
        </p:spPr>
      </p:pic>
      <p:sp>
        <p:nvSpPr>
          <p:cNvPr id="10" name="Rectangle 9">
            <a:extLst>
              <a:ext uri="{FF2B5EF4-FFF2-40B4-BE49-F238E27FC236}">
                <a16:creationId xmlns:a16="http://schemas.microsoft.com/office/drawing/2014/main" id="{E105BA88-A5A1-43A7-A1C0-E2737C7DD0A1}"/>
              </a:ext>
            </a:extLst>
          </p:cNvPr>
          <p:cNvSpPr/>
          <p:nvPr/>
        </p:nvSpPr>
        <p:spPr>
          <a:xfrm>
            <a:off x="5248778" y="939105"/>
            <a:ext cx="6302324" cy="4078039"/>
          </a:xfrm>
          <a:prstGeom prst="rect">
            <a:avLst/>
          </a:prstGeom>
        </p:spPr>
        <p:txBody>
          <a:bodyPr wrap="square">
            <a:spAutoFit/>
          </a:bodyPr>
          <a:lstStyle/>
          <a:p>
            <a:r>
              <a:rPr lang="en-US" sz="2400" b="1" dirty="0"/>
              <a:t>Description:</a:t>
            </a:r>
          </a:p>
          <a:p>
            <a:pPr marL="285750" indent="-285750">
              <a:spcBef>
                <a:spcPts val="600"/>
              </a:spcBef>
              <a:buFont typeface="Arial" panose="020B0604020202020204" pitchFamily="34" charset="0"/>
              <a:buChar char="•"/>
            </a:pPr>
            <a:r>
              <a:rPr lang="en-US" sz="2200" dirty="0"/>
              <a:t>Approximately 2400 linear meters with route alignment along Centre Street and Beech Street right of way</a:t>
            </a:r>
          </a:p>
          <a:p>
            <a:pPr marL="285750" indent="-285750">
              <a:spcBef>
                <a:spcPts val="600"/>
              </a:spcBef>
              <a:buFont typeface="Arial" panose="020B0604020202020204" pitchFamily="34" charset="0"/>
              <a:buChar char="•"/>
            </a:pPr>
            <a:r>
              <a:rPr lang="en-US" sz="2200" dirty="0"/>
              <a:t>Connection points at Williams Parkway and John Street </a:t>
            </a:r>
          </a:p>
          <a:p>
            <a:pPr marL="285750" indent="-285750">
              <a:spcBef>
                <a:spcPts val="600"/>
              </a:spcBef>
              <a:buFont typeface="Arial" panose="020B0604020202020204" pitchFamily="34" charset="0"/>
              <a:buChar char="•"/>
            </a:pPr>
            <a:r>
              <a:rPr lang="en-US" sz="2200" dirty="0"/>
              <a:t>Interconnection at 600 mm watermain on Vodden and 600 mm watermain on Queen Street</a:t>
            </a:r>
          </a:p>
          <a:p>
            <a:pPr marL="285750" indent="-285750">
              <a:buFont typeface="Arial" panose="020B0604020202020204" pitchFamily="34" charset="0"/>
              <a:buChar char="•"/>
            </a:pPr>
            <a:r>
              <a:rPr lang="en-US" sz="2200" dirty="0"/>
              <a:t>Open cut construction on Beech Street and micro-tunnel construction on Centre Street</a:t>
            </a:r>
          </a:p>
        </p:txBody>
      </p:sp>
      <p:pic>
        <p:nvPicPr>
          <p:cNvPr id="47" name="Picture 46" descr="Map&#10;&#10;Description automatically generated">
            <a:extLst>
              <a:ext uri="{FF2B5EF4-FFF2-40B4-BE49-F238E27FC236}">
                <a16:creationId xmlns:a16="http://schemas.microsoft.com/office/drawing/2014/main" id="{ACBEBD27-6293-4977-A012-DDF8625BD17C}"/>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396554" y="942518"/>
            <a:ext cx="4772465" cy="4689845"/>
          </a:xfrm>
          <a:prstGeom prst="rect">
            <a:avLst/>
          </a:prstGeom>
          <a:ln>
            <a:solidFill>
              <a:schemeClr val="tx1"/>
            </a:solidFill>
          </a:ln>
        </p:spPr>
      </p:pic>
      <p:cxnSp>
        <p:nvCxnSpPr>
          <p:cNvPr id="48" name="Straight Connector 47">
            <a:extLst>
              <a:ext uri="{FF2B5EF4-FFF2-40B4-BE49-F238E27FC236}">
                <a16:creationId xmlns:a16="http://schemas.microsoft.com/office/drawing/2014/main" id="{731F8F38-1607-4EF8-A532-C036BF0A9916}"/>
              </a:ext>
            </a:extLst>
          </p:cNvPr>
          <p:cNvCxnSpPr>
            <a:cxnSpLocks/>
          </p:cNvCxnSpPr>
          <p:nvPr/>
        </p:nvCxnSpPr>
        <p:spPr>
          <a:xfrm flipH="1">
            <a:off x="3535284" y="1697431"/>
            <a:ext cx="100396" cy="785040"/>
          </a:xfrm>
          <a:prstGeom prst="line">
            <a:avLst/>
          </a:prstGeom>
          <a:ln w="38100">
            <a:solidFill>
              <a:srgbClr val="0099CC"/>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76CDC7A-FDFF-4183-B4C5-2CA624B19B48}"/>
              </a:ext>
            </a:extLst>
          </p:cNvPr>
          <p:cNvCxnSpPr>
            <a:cxnSpLocks/>
          </p:cNvCxnSpPr>
          <p:nvPr/>
        </p:nvCxnSpPr>
        <p:spPr>
          <a:xfrm flipH="1">
            <a:off x="3535742" y="2785370"/>
            <a:ext cx="63540" cy="555186"/>
          </a:xfrm>
          <a:prstGeom prst="line">
            <a:avLst/>
          </a:prstGeom>
          <a:ln w="38100">
            <a:solidFill>
              <a:srgbClr val="0099CC"/>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E639372-0D98-4EB4-97A5-0B87F43AD5AC}"/>
              </a:ext>
            </a:extLst>
          </p:cNvPr>
          <p:cNvCxnSpPr>
            <a:cxnSpLocks/>
          </p:cNvCxnSpPr>
          <p:nvPr/>
        </p:nvCxnSpPr>
        <p:spPr>
          <a:xfrm>
            <a:off x="4003350" y="3576109"/>
            <a:ext cx="7922" cy="1076137"/>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A432A07-2D59-42E7-AF38-3E625AF993F4}"/>
              </a:ext>
            </a:extLst>
          </p:cNvPr>
          <p:cNvCxnSpPr>
            <a:cxnSpLocks/>
          </p:cNvCxnSpPr>
          <p:nvPr/>
        </p:nvCxnSpPr>
        <p:spPr>
          <a:xfrm>
            <a:off x="3530899" y="2482676"/>
            <a:ext cx="65381" cy="307718"/>
          </a:xfrm>
          <a:prstGeom prst="line">
            <a:avLst/>
          </a:prstGeom>
          <a:ln w="38100">
            <a:solidFill>
              <a:srgbClr val="0099CC"/>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F925AEE-1BBF-4948-92A1-F9AA16F46388}"/>
              </a:ext>
            </a:extLst>
          </p:cNvPr>
          <p:cNvCxnSpPr>
            <a:cxnSpLocks/>
          </p:cNvCxnSpPr>
          <p:nvPr/>
        </p:nvCxnSpPr>
        <p:spPr>
          <a:xfrm>
            <a:off x="3530899" y="3327797"/>
            <a:ext cx="404013" cy="0"/>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20003A9-D74B-43B6-9066-A8C2F53D4C26}"/>
              </a:ext>
            </a:extLst>
          </p:cNvPr>
          <p:cNvCxnSpPr>
            <a:cxnSpLocks/>
          </p:cNvCxnSpPr>
          <p:nvPr/>
        </p:nvCxnSpPr>
        <p:spPr>
          <a:xfrm>
            <a:off x="3919272" y="3306239"/>
            <a:ext cx="5443" cy="166923"/>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EB66317-3200-4001-8680-87E7DB6FC10D}"/>
              </a:ext>
            </a:extLst>
          </p:cNvPr>
          <p:cNvCxnSpPr>
            <a:cxnSpLocks/>
          </p:cNvCxnSpPr>
          <p:nvPr/>
        </p:nvCxnSpPr>
        <p:spPr>
          <a:xfrm>
            <a:off x="3923591" y="3456341"/>
            <a:ext cx="87681" cy="142336"/>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842D1C8-B870-4E15-9571-EAF410E866B4}"/>
              </a:ext>
            </a:extLst>
          </p:cNvPr>
          <p:cNvCxnSpPr>
            <a:cxnSpLocks/>
          </p:cNvCxnSpPr>
          <p:nvPr/>
        </p:nvCxnSpPr>
        <p:spPr>
          <a:xfrm flipH="1">
            <a:off x="3835194" y="4624925"/>
            <a:ext cx="168156" cy="0"/>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DC312F3-4EA9-4707-8601-37738F162591}"/>
              </a:ext>
            </a:extLst>
          </p:cNvPr>
          <p:cNvCxnSpPr>
            <a:cxnSpLocks/>
          </p:cNvCxnSpPr>
          <p:nvPr/>
        </p:nvCxnSpPr>
        <p:spPr>
          <a:xfrm flipV="1">
            <a:off x="3849315" y="4643975"/>
            <a:ext cx="0" cy="124628"/>
          </a:xfrm>
          <a:prstGeom prst="line">
            <a:avLst/>
          </a:prstGeom>
          <a:ln w="38100">
            <a:solidFill>
              <a:srgbClr val="0099CC"/>
            </a:solidFill>
          </a:ln>
        </p:spPr>
        <p:style>
          <a:lnRef idx="1">
            <a:schemeClr val="accent1"/>
          </a:lnRef>
          <a:fillRef idx="0">
            <a:schemeClr val="accent1"/>
          </a:fillRef>
          <a:effectRef idx="0">
            <a:schemeClr val="accent1"/>
          </a:effectRef>
          <a:fontRef idx="minor">
            <a:schemeClr val="tx1"/>
          </a:fontRef>
        </p:style>
      </p:cxnSp>
      <p:sp>
        <p:nvSpPr>
          <p:cNvPr id="57" name="Star: 5 Points 56">
            <a:extLst>
              <a:ext uri="{FF2B5EF4-FFF2-40B4-BE49-F238E27FC236}">
                <a16:creationId xmlns:a16="http://schemas.microsoft.com/office/drawing/2014/main" id="{520A2FD7-F5EF-4A0E-84E6-5A81C3FABFDE}"/>
              </a:ext>
            </a:extLst>
          </p:cNvPr>
          <p:cNvSpPr/>
          <p:nvPr/>
        </p:nvSpPr>
        <p:spPr>
          <a:xfrm>
            <a:off x="3565872" y="1682510"/>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tar: 5 Points 57">
            <a:extLst>
              <a:ext uri="{FF2B5EF4-FFF2-40B4-BE49-F238E27FC236}">
                <a16:creationId xmlns:a16="http://schemas.microsoft.com/office/drawing/2014/main" id="{98B4D158-DE4C-46B8-93D0-C6FE5535D11C}"/>
              </a:ext>
            </a:extLst>
          </p:cNvPr>
          <p:cNvSpPr/>
          <p:nvPr/>
        </p:nvSpPr>
        <p:spPr>
          <a:xfrm>
            <a:off x="3791460" y="4730968"/>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Star: 5 Points 58">
            <a:extLst>
              <a:ext uri="{FF2B5EF4-FFF2-40B4-BE49-F238E27FC236}">
                <a16:creationId xmlns:a16="http://schemas.microsoft.com/office/drawing/2014/main" id="{599889D6-08FF-4767-80DB-EBDEF9C5052B}"/>
              </a:ext>
            </a:extLst>
          </p:cNvPr>
          <p:cNvSpPr/>
          <p:nvPr/>
        </p:nvSpPr>
        <p:spPr>
          <a:xfrm>
            <a:off x="3488126" y="2982499"/>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Star: 5 Points 59">
            <a:extLst>
              <a:ext uri="{FF2B5EF4-FFF2-40B4-BE49-F238E27FC236}">
                <a16:creationId xmlns:a16="http://schemas.microsoft.com/office/drawing/2014/main" id="{B8A692EE-2C70-457D-8F6A-204BEFCE977D}"/>
              </a:ext>
            </a:extLst>
          </p:cNvPr>
          <p:cNvSpPr/>
          <p:nvPr/>
        </p:nvSpPr>
        <p:spPr>
          <a:xfrm>
            <a:off x="3953417" y="4579537"/>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a:extLst>
              <a:ext uri="{FF2B5EF4-FFF2-40B4-BE49-F238E27FC236}">
                <a16:creationId xmlns:a16="http://schemas.microsoft.com/office/drawing/2014/main" id="{23BECB6A-89F6-48A6-9903-7F3B45B69CC5}"/>
              </a:ext>
            </a:extLst>
          </p:cNvPr>
          <p:cNvPicPr>
            <a:picLocks noChangeAspect="1"/>
          </p:cNvPicPr>
          <p:nvPr/>
        </p:nvPicPr>
        <p:blipFill rotWithShape="1">
          <a:blip r:embed="rId6"/>
          <a:srcRect l="2803" t="85470" r="78249" b="2259"/>
          <a:stretch/>
        </p:blipFill>
        <p:spPr>
          <a:xfrm>
            <a:off x="396554" y="4871985"/>
            <a:ext cx="910035" cy="762599"/>
          </a:xfrm>
          <a:prstGeom prst="rect">
            <a:avLst/>
          </a:prstGeom>
        </p:spPr>
      </p:pic>
    </p:spTree>
    <p:extLst>
      <p:ext uri="{BB962C8B-B14F-4D97-AF65-F5344CB8AC3E}">
        <p14:creationId xmlns:p14="http://schemas.microsoft.com/office/powerpoint/2010/main" val="3602643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C5A8E-59A4-46BD-AC96-98A3978CAA0A}"/>
              </a:ext>
            </a:extLst>
          </p:cNvPr>
          <p:cNvSpPr>
            <a:spLocks noGrp="1"/>
          </p:cNvSpPr>
          <p:nvPr>
            <p:ph type="title"/>
          </p:nvPr>
        </p:nvSpPr>
        <p:spPr>
          <a:xfrm>
            <a:off x="320040" y="302438"/>
            <a:ext cx="11521440" cy="640080"/>
          </a:xfrm>
        </p:spPr>
        <p:txBody>
          <a:bodyPr/>
          <a:lstStyle/>
          <a:p>
            <a:r>
              <a:rPr lang="en-US" dirty="0"/>
              <a:t>Alternative 3 – Main Street, Vodden Street and Centre Street</a:t>
            </a:r>
          </a:p>
        </p:txBody>
      </p:sp>
      <p:sp>
        <p:nvSpPr>
          <p:cNvPr id="3" name="Footer Placeholder 2">
            <a:extLst>
              <a:ext uri="{FF2B5EF4-FFF2-40B4-BE49-F238E27FC236}">
                <a16:creationId xmlns:a16="http://schemas.microsoft.com/office/drawing/2014/main" id="{48B83ABB-0F1F-41E3-A83D-FC6B840AB19E}"/>
              </a:ext>
            </a:extLst>
          </p:cNvPr>
          <p:cNvSpPr>
            <a:spLocks noGrp="1"/>
          </p:cNvSpPr>
          <p:nvPr>
            <p:ph type="ftr" sz="quarter" idx="10"/>
          </p:nvPr>
        </p:nvSpPr>
        <p:spPr/>
        <p:txBody>
          <a:bodyPr/>
          <a:lstStyle/>
          <a:p>
            <a:r>
              <a:rPr lang="en-AU"/>
              <a:t>©Jacobs 2020</a:t>
            </a:r>
            <a:endParaRPr lang="en-AU" dirty="0"/>
          </a:p>
        </p:txBody>
      </p:sp>
      <p:sp>
        <p:nvSpPr>
          <p:cNvPr id="4" name="Slide Number Placeholder 3">
            <a:extLst>
              <a:ext uri="{FF2B5EF4-FFF2-40B4-BE49-F238E27FC236}">
                <a16:creationId xmlns:a16="http://schemas.microsoft.com/office/drawing/2014/main" id="{3AE8FFEE-F158-4931-BAE0-B5B0D2028235}"/>
              </a:ext>
            </a:extLst>
          </p:cNvPr>
          <p:cNvSpPr>
            <a:spLocks noGrp="1"/>
          </p:cNvSpPr>
          <p:nvPr>
            <p:ph type="sldNum" sz="quarter" idx="11"/>
          </p:nvPr>
        </p:nvSpPr>
        <p:spPr/>
        <p:txBody>
          <a:bodyPr/>
          <a:lstStyle/>
          <a:p>
            <a:fld id="{9B3E39EC-4BE2-4DEA-81C0-4ABC0AAB4AC0}" type="slidenum">
              <a:rPr lang="en-AU" smtClean="0"/>
              <a:pPr/>
              <a:t>10</a:t>
            </a:fld>
            <a:endParaRPr lang="en-AU" dirty="0"/>
          </a:p>
        </p:txBody>
      </p:sp>
      <p:cxnSp>
        <p:nvCxnSpPr>
          <p:cNvPr id="27" name="Straight Connector 26">
            <a:extLst>
              <a:ext uri="{FF2B5EF4-FFF2-40B4-BE49-F238E27FC236}">
                <a16:creationId xmlns:a16="http://schemas.microsoft.com/office/drawing/2014/main" id="{3730A934-ABD4-4EF2-8D8A-A7B0D756A493}"/>
              </a:ext>
            </a:extLst>
          </p:cNvPr>
          <p:cNvCxnSpPr>
            <a:cxnSpLocks/>
          </p:cNvCxnSpPr>
          <p:nvPr/>
        </p:nvCxnSpPr>
        <p:spPr>
          <a:xfrm flipH="1">
            <a:off x="411886" y="5785782"/>
            <a:ext cx="337790" cy="0"/>
          </a:xfrm>
          <a:prstGeom prst="line">
            <a:avLst/>
          </a:pr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cxnSp>
      <p:sp>
        <p:nvSpPr>
          <p:cNvPr id="28" name="Star: 5 Points 27">
            <a:extLst>
              <a:ext uri="{FF2B5EF4-FFF2-40B4-BE49-F238E27FC236}">
                <a16:creationId xmlns:a16="http://schemas.microsoft.com/office/drawing/2014/main" id="{BA8F6B43-DA63-4083-BB84-1AC6DD5EBF8E}"/>
              </a:ext>
            </a:extLst>
          </p:cNvPr>
          <p:cNvSpPr/>
          <p:nvPr/>
        </p:nvSpPr>
        <p:spPr>
          <a:xfrm>
            <a:off x="3725816" y="5740687"/>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F4141676-F889-40F7-A979-58F4048B8B42}"/>
              </a:ext>
            </a:extLst>
          </p:cNvPr>
          <p:cNvSpPr txBox="1"/>
          <p:nvPr/>
        </p:nvSpPr>
        <p:spPr>
          <a:xfrm>
            <a:off x="798758" y="5638483"/>
            <a:ext cx="1368056" cy="276999"/>
          </a:xfrm>
          <a:prstGeom prst="rect">
            <a:avLst/>
          </a:prstGeom>
          <a:noFill/>
        </p:spPr>
        <p:txBody>
          <a:bodyPr wrap="square" rtlCol="0">
            <a:spAutoFit/>
          </a:bodyPr>
          <a:lstStyle/>
          <a:p>
            <a:r>
              <a:rPr lang="en-US" sz="1200" dirty="0"/>
              <a:t>Micro-Tunneled</a:t>
            </a:r>
          </a:p>
        </p:txBody>
      </p:sp>
      <p:sp>
        <p:nvSpPr>
          <p:cNvPr id="30" name="TextBox 29">
            <a:extLst>
              <a:ext uri="{FF2B5EF4-FFF2-40B4-BE49-F238E27FC236}">
                <a16:creationId xmlns:a16="http://schemas.microsoft.com/office/drawing/2014/main" id="{51C1C44A-6BF5-4684-9B0B-8804F72BFF51}"/>
              </a:ext>
            </a:extLst>
          </p:cNvPr>
          <p:cNvSpPr txBox="1"/>
          <p:nvPr/>
        </p:nvSpPr>
        <p:spPr>
          <a:xfrm>
            <a:off x="3871484" y="5647284"/>
            <a:ext cx="1253869" cy="276999"/>
          </a:xfrm>
          <a:prstGeom prst="rect">
            <a:avLst/>
          </a:prstGeom>
          <a:noFill/>
        </p:spPr>
        <p:txBody>
          <a:bodyPr wrap="none" rtlCol="0">
            <a:spAutoFit/>
          </a:bodyPr>
          <a:lstStyle/>
          <a:p>
            <a:r>
              <a:rPr lang="en-US" sz="1200" dirty="0"/>
              <a:t>Interconnection</a:t>
            </a:r>
            <a:endParaRPr lang="en-US" sz="1400" dirty="0"/>
          </a:p>
        </p:txBody>
      </p:sp>
      <p:cxnSp>
        <p:nvCxnSpPr>
          <p:cNvPr id="33" name="Straight Connector 32">
            <a:extLst>
              <a:ext uri="{FF2B5EF4-FFF2-40B4-BE49-F238E27FC236}">
                <a16:creationId xmlns:a16="http://schemas.microsoft.com/office/drawing/2014/main" id="{866188BD-90E1-4EE9-88D3-2721BD4E8E6D}"/>
              </a:ext>
            </a:extLst>
          </p:cNvPr>
          <p:cNvCxnSpPr>
            <a:cxnSpLocks/>
          </p:cNvCxnSpPr>
          <p:nvPr/>
        </p:nvCxnSpPr>
        <p:spPr>
          <a:xfrm>
            <a:off x="2248905" y="5786207"/>
            <a:ext cx="31034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BD651DC-9A29-4ABB-98A4-E70E95ED1656}"/>
              </a:ext>
            </a:extLst>
          </p:cNvPr>
          <p:cNvSpPr txBox="1"/>
          <p:nvPr/>
        </p:nvSpPr>
        <p:spPr>
          <a:xfrm>
            <a:off x="2624810" y="5651240"/>
            <a:ext cx="814775" cy="276999"/>
          </a:xfrm>
          <a:prstGeom prst="rect">
            <a:avLst/>
          </a:prstGeom>
          <a:noFill/>
        </p:spPr>
        <p:txBody>
          <a:bodyPr wrap="none" rtlCol="0">
            <a:spAutoFit/>
          </a:bodyPr>
          <a:lstStyle/>
          <a:p>
            <a:r>
              <a:rPr lang="en-US" sz="1200" dirty="0"/>
              <a:t>Open Cut</a:t>
            </a:r>
            <a:endParaRPr lang="en-US" sz="1400" dirty="0"/>
          </a:p>
        </p:txBody>
      </p:sp>
      <p:pic>
        <p:nvPicPr>
          <p:cNvPr id="24" name="Picture 23">
            <a:extLst>
              <a:ext uri="{FF2B5EF4-FFF2-40B4-BE49-F238E27FC236}">
                <a16:creationId xmlns:a16="http://schemas.microsoft.com/office/drawing/2014/main" id="{5B509C01-87DE-47C1-BA81-023ACF857FAA}"/>
              </a:ext>
            </a:extLst>
          </p:cNvPr>
          <p:cNvPicPr>
            <a:picLocks noChangeAspect="1"/>
          </p:cNvPicPr>
          <p:nvPr/>
        </p:nvPicPr>
        <p:blipFill>
          <a:blip r:embed="rId2"/>
          <a:stretch>
            <a:fillRect/>
          </a:stretch>
        </p:blipFill>
        <p:spPr>
          <a:xfrm>
            <a:off x="10400301" y="253269"/>
            <a:ext cx="1401315" cy="725681"/>
          </a:xfrm>
          <a:prstGeom prst="rect">
            <a:avLst/>
          </a:prstGeom>
        </p:spPr>
      </p:pic>
      <p:pic>
        <p:nvPicPr>
          <p:cNvPr id="26" name="Picture 25">
            <a:extLst>
              <a:ext uri="{FF2B5EF4-FFF2-40B4-BE49-F238E27FC236}">
                <a16:creationId xmlns:a16="http://schemas.microsoft.com/office/drawing/2014/main" id="{31263F0E-BB0A-4FCE-A683-0EF3C4E8514F}"/>
              </a:ext>
            </a:extLst>
          </p:cNvPr>
          <p:cNvPicPr>
            <a:picLocks noChangeAspect="1"/>
          </p:cNvPicPr>
          <p:nvPr/>
        </p:nvPicPr>
        <p:blipFill>
          <a:blip r:embed="rId3"/>
          <a:stretch>
            <a:fillRect/>
          </a:stretch>
        </p:blipFill>
        <p:spPr>
          <a:xfrm>
            <a:off x="9587960" y="6309360"/>
            <a:ext cx="1391603" cy="502726"/>
          </a:xfrm>
          <a:prstGeom prst="rect">
            <a:avLst/>
          </a:prstGeom>
        </p:spPr>
      </p:pic>
      <p:sp>
        <p:nvSpPr>
          <p:cNvPr id="8" name="Rectangle 7">
            <a:extLst>
              <a:ext uri="{FF2B5EF4-FFF2-40B4-BE49-F238E27FC236}">
                <a16:creationId xmlns:a16="http://schemas.microsoft.com/office/drawing/2014/main" id="{20C8C16C-F5D4-4F92-938D-8334A676A7EE}"/>
              </a:ext>
            </a:extLst>
          </p:cNvPr>
          <p:cNvSpPr/>
          <p:nvPr/>
        </p:nvSpPr>
        <p:spPr>
          <a:xfrm>
            <a:off x="5245533" y="942518"/>
            <a:ext cx="6324863" cy="4832092"/>
          </a:xfrm>
          <a:prstGeom prst="rect">
            <a:avLst/>
          </a:prstGeom>
        </p:spPr>
        <p:txBody>
          <a:bodyPr wrap="square">
            <a:spAutoFit/>
          </a:bodyPr>
          <a:lstStyle/>
          <a:p>
            <a:r>
              <a:rPr lang="en-US" sz="2400" b="1" dirty="0"/>
              <a:t>Description:</a:t>
            </a:r>
          </a:p>
          <a:p>
            <a:pPr marL="285750" indent="-285750">
              <a:spcBef>
                <a:spcPts val="600"/>
              </a:spcBef>
              <a:buFont typeface="Arial" panose="020B0604020202020204" pitchFamily="34" charset="0"/>
              <a:buChar char="•"/>
            </a:pPr>
            <a:r>
              <a:rPr lang="en-US" sz="2200" dirty="0"/>
              <a:t>Approximately 2780 linear meters with route alignment along Main Street, Vodden Street and Centre Street right of way</a:t>
            </a:r>
          </a:p>
          <a:p>
            <a:pPr marL="285750" indent="-285750">
              <a:spcBef>
                <a:spcPts val="600"/>
              </a:spcBef>
              <a:buFont typeface="Arial" panose="020B0604020202020204" pitchFamily="34" charset="0"/>
              <a:buChar char="•"/>
            </a:pPr>
            <a:r>
              <a:rPr lang="en-US" sz="2200" dirty="0"/>
              <a:t>Connection points at Williams Parkway and John Street</a:t>
            </a:r>
          </a:p>
          <a:p>
            <a:pPr marL="285750" indent="-285750">
              <a:spcBef>
                <a:spcPts val="600"/>
              </a:spcBef>
              <a:buFont typeface="Arial" panose="020B0604020202020204" pitchFamily="34" charset="0"/>
              <a:buChar char="•"/>
            </a:pPr>
            <a:r>
              <a:rPr lang="en-US" sz="2200" dirty="0"/>
              <a:t>Interconnection to 600 mm watermain on Vodden Street, 600 mm watermain on Queen Street and proposed 600 mm watermain on Church Street</a:t>
            </a:r>
          </a:p>
          <a:p>
            <a:pPr marL="285750" indent="-285750">
              <a:spcBef>
                <a:spcPts val="600"/>
              </a:spcBef>
              <a:buFont typeface="Arial" panose="020B0604020202020204" pitchFamily="34" charset="0"/>
              <a:buChar char="•"/>
            </a:pPr>
            <a:r>
              <a:rPr lang="en-US" sz="2200" dirty="0"/>
              <a:t>Open cut construction on Main Street and Vodden Street with micro-tunnel construction on Centre Street and Etobicoke Creek crossing</a:t>
            </a:r>
          </a:p>
        </p:txBody>
      </p:sp>
      <p:pic>
        <p:nvPicPr>
          <p:cNvPr id="51" name="Picture 50" descr="Map&#10;&#10;Description automatically generated">
            <a:extLst>
              <a:ext uri="{FF2B5EF4-FFF2-40B4-BE49-F238E27FC236}">
                <a16:creationId xmlns:a16="http://schemas.microsoft.com/office/drawing/2014/main" id="{11438422-F344-4C1D-A6EC-E45F7BA548A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396554" y="942518"/>
            <a:ext cx="4772465" cy="4689845"/>
          </a:xfrm>
          <a:prstGeom prst="rect">
            <a:avLst/>
          </a:prstGeom>
          <a:ln>
            <a:solidFill>
              <a:schemeClr val="tx1"/>
            </a:solidFill>
          </a:ln>
        </p:spPr>
      </p:pic>
      <p:cxnSp>
        <p:nvCxnSpPr>
          <p:cNvPr id="52" name="Straight Connector 51">
            <a:extLst>
              <a:ext uri="{FF2B5EF4-FFF2-40B4-BE49-F238E27FC236}">
                <a16:creationId xmlns:a16="http://schemas.microsoft.com/office/drawing/2014/main" id="{C3C33F07-E309-406B-A94A-DE5507272017}"/>
              </a:ext>
            </a:extLst>
          </p:cNvPr>
          <p:cNvCxnSpPr>
            <a:cxnSpLocks/>
          </p:cNvCxnSpPr>
          <p:nvPr/>
        </p:nvCxnSpPr>
        <p:spPr>
          <a:xfrm flipH="1">
            <a:off x="2560320" y="1752456"/>
            <a:ext cx="86184" cy="133181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5558101-0152-4343-8F78-6C422BBF9135}"/>
              </a:ext>
            </a:extLst>
          </p:cNvPr>
          <p:cNvCxnSpPr>
            <a:cxnSpLocks/>
          </p:cNvCxnSpPr>
          <p:nvPr/>
        </p:nvCxnSpPr>
        <p:spPr>
          <a:xfrm flipH="1">
            <a:off x="2560321" y="3071764"/>
            <a:ext cx="299207" cy="12508"/>
          </a:xfrm>
          <a:prstGeom prst="line">
            <a:avLst/>
          </a:pr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640B9FA-8BDC-435B-8D60-C00CA3A67A46}"/>
              </a:ext>
            </a:extLst>
          </p:cNvPr>
          <p:cNvCxnSpPr>
            <a:cxnSpLocks/>
          </p:cNvCxnSpPr>
          <p:nvPr/>
        </p:nvCxnSpPr>
        <p:spPr>
          <a:xfrm flipV="1">
            <a:off x="3502212" y="3059256"/>
            <a:ext cx="65250" cy="369744"/>
          </a:xfrm>
          <a:prstGeom prst="line">
            <a:avLst/>
          </a:pr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67584EE-9921-49CE-9139-5A00A0B26721}"/>
              </a:ext>
            </a:extLst>
          </p:cNvPr>
          <p:cNvCxnSpPr>
            <a:cxnSpLocks/>
          </p:cNvCxnSpPr>
          <p:nvPr/>
        </p:nvCxnSpPr>
        <p:spPr>
          <a:xfrm flipH="1" flipV="1">
            <a:off x="3384132" y="3645648"/>
            <a:ext cx="52339" cy="1135528"/>
          </a:xfrm>
          <a:prstGeom prst="line">
            <a:avLst/>
          </a:pr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1507851-02A0-4576-A411-818B8439B97E}"/>
              </a:ext>
            </a:extLst>
          </p:cNvPr>
          <p:cNvCxnSpPr>
            <a:cxnSpLocks/>
          </p:cNvCxnSpPr>
          <p:nvPr/>
        </p:nvCxnSpPr>
        <p:spPr>
          <a:xfrm flipV="1">
            <a:off x="3405899" y="3403179"/>
            <a:ext cx="107086" cy="250718"/>
          </a:xfrm>
          <a:prstGeom prst="line">
            <a:avLst/>
          </a:pr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cxnSp>
      <p:sp>
        <p:nvSpPr>
          <p:cNvPr id="57" name="Star: 5 Points 56">
            <a:extLst>
              <a:ext uri="{FF2B5EF4-FFF2-40B4-BE49-F238E27FC236}">
                <a16:creationId xmlns:a16="http://schemas.microsoft.com/office/drawing/2014/main" id="{42F3230C-1BAF-4283-B5CD-F16C849F400A}"/>
              </a:ext>
            </a:extLst>
          </p:cNvPr>
          <p:cNvSpPr/>
          <p:nvPr/>
        </p:nvSpPr>
        <p:spPr>
          <a:xfrm>
            <a:off x="2482340" y="3031786"/>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ABCCADDB-6377-456C-A3F5-80AC53A64E9C}"/>
              </a:ext>
            </a:extLst>
          </p:cNvPr>
          <p:cNvCxnSpPr>
            <a:cxnSpLocks/>
          </p:cNvCxnSpPr>
          <p:nvPr/>
        </p:nvCxnSpPr>
        <p:spPr>
          <a:xfrm flipH="1">
            <a:off x="2857856" y="3059256"/>
            <a:ext cx="337790" cy="0"/>
          </a:xfrm>
          <a:prstGeom prst="line">
            <a:avLst/>
          </a:pr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6AFC464-1F81-4F90-A5E2-8075E3886943}"/>
              </a:ext>
            </a:extLst>
          </p:cNvPr>
          <p:cNvCxnSpPr>
            <a:cxnSpLocks/>
          </p:cNvCxnSpPr>
          <p:nvPr/>
        </p:nvCxnSpPr>
        <p:spPr>
          <a:xfrm>
            <a:off x="3266238" y="3043354"/>
            <a:ext cx="310340" cy="0"/>
          </a:xfrm>
          <a:prstGeom prst="line">
            <a:avLst/>
          </a:pr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cxnSp>
      <p:sp>
        <p:nvSpPr>
          <p:cNvPr id="63" name="Star: 5 Points 62">
            <a:extLst>
              <a:ext uri="{FF2B5EF4-FFF2-40B4-BE49-F238E27FC236}">
                <a16:creationId xmlns:a16="http://schemas.microsoft.com/office/drawing/2014/main" id="{72703379-EDE7-41C9-BB4A-7541C9E5DCB3}"/>
              </a:ext>
            </a:extLst>
          </p:cNvPr>
          <p:cNvSpPr/>
          <p:nvPr/>
        </p:nvSpPr>
        <p:spPr>
          <a:xfrm>
            <a:off x="3502212" y="2992948"/>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Star: 5 Points 63">
            <a:extLst>
              <a:ext uri="{FF2B5EF4-FFF2-40B4-BE49-F238E27FC236}">
                <a16:creationId xmlns:a16="http://schemas.microsoft.com/office/drawing/2014/main" id="{2C0FC960-70ED-458F-A0AA-78F2275108C2}"/>
              </a:ext>
            </a:extLst>
          </p:cNvPr>
          <p:cNvSpPr/>
          <p:nvPr/>
        </p:nvSpPr>
        <p:spPr>
          <a:xfrm>
            <a:off x="3363553" y="4123221"/>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Star: 5 Points 64">
            <a:extLst>
              <a:ext uri="{FF2B5EF4-FFF2-40B4-BE49-F238E27FC236}">
                <a16:creationId xmlns:a16="http://schemas.microsoft.com/office/drawing/2014/main" id="{0653B0F5-1B5E-47B9-9BC4-84793E1973BE}"/>
              </a:ext>
            </a:extLst>
          </p:cNvPr>
          <p:cNvSpPr/>
          <p:nvPr/>
        </p:nvSpPr>
        <p:spPr>
          <a:xfrm>
            <a:off x="3381458" y="4762386"/>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Star: 5 Points 65">
            <a:extLst>
              <a:ext uri="{FF2B5EF4-FFF2-40B4-BE49-F238E27FC236}">
                <a16:creationId xmlns:a16="http://schemas.microsoft.com/office/drawing/2014/main" id="{889B3AF1-C0EB-4A3A-9E31-A46D1F2BCE9A}"/>
              </a:ext>
            </a:extLst>
          </p:cNvPr>
          <p:cNvSpPr/>
          <p:nvPr/>
        </p:nvSpPr>
        <p:spPr>
          <a:xfrm>
            <a:off x="2586533" y="1701240"/>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Star: 5 Points 66">
            <a:extLst>
              <a:ext uri="{FF2B5EF4-FFF2-40B4-BE49-F238E27FC236}">
                <a16:creationId xmlns:a16="http://schemas.microsoft.com/office/drawing/2014/main" id="{46619E24-EB3B-4811-9ECC-5C12528962AA}"/>
              </a:ext>
            </a:extLst>
          </p:cNvPr>
          <p:cNvSpPr/>
          <p:nvPr/>
        </p:nvSpPr>
        <p:spPr>
          <a:xfrm>
            <a:off x="3381458" y="4600794"/>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a:extLst>
              <a:ext uri="{FF2B5EF4-FFF2-40B4-BE49-F238E27FC236}">
                <a16:creationId xmlns:a16="http://schemas.microsoft.com/office/drawing/2014/main" id="{EF144099-ECC5-4BAB-B2E3-6812FB722E7E}"/>
              </a:ext>
            </a:extLst>
          </p:cNvPr>
          <p:cNvPicPr>
            <a:picLocks noChangeAspect="1"/>
          </p:cNvPicPr>
          <p:nvPr/>
        </p:nvPicPr>
        <p:blipFill rotWithShape="1">
          <a:blip r:embed="rId6"/>
          <a:srcRect l="2803" t="85470" r="78249" b="2259"/>
          <a:stretch/>
        </p:blipFill>
        <p:spPr>
          <a:xfrm>
            <a:off x="383031" y="4875884"/>
            <a:ext cx="910035" cy="762599"/>
          </a:xfrm>
          <a:prstGeom prst="rect">
            <a:avLst/>
          </a:prstGeom>
        </p:spPr>
      </p:pic>
    </p:spTree>
    <p:extLst>
      <p:ext uri="{BB962C8B-B14F-4D97-AF65-F5344CB8AC3E}">
        <p14:creationId xmlns:p14="http://schemas.microsoft.com/office/powerpoint/2010/main" val="3291493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89F5C-7C5C-47FE-B5BD-BA3785D26900}"/>
              </a:ext>
            </a:extLst>
          </p:cNvPr>
          <p:cNvSpPr>
            <a:spLocks noGrp="1"/>
          </p:cNvSpPr>
          <p:nvPr>
            <p:ph type="title"/>
          </p:nvPr>
        </p:nvSpPr>
        <p:spPr>
          <a:xfrm>
            <a:off x="320039" y="265521"/>
            <a:ext cx="11521440" cy="640080"/>
          </a:xfrm>
        </p:spPr>
        <p:txBody>
          <a:bodyPr/>
          <a:lstStyle/>
          <a:p>
            <a:r>
              <a:rPr lang="en-US" dirty="0"/>
              <a:t>Alternative 4 – Main Street and Mill Street</a:t>
            </a:r>
          </a:p>
        </p:txBody>
      </p:sp>
      <p:sp>
        <p:nvSpPr>
          <p:cNvPr id="3" name="Footer Placeholder 2">
            <a:extLst>
              <a:ext uri="{FF2B5EF4-FFF2-40B4-BE49-F238E27FC236}">
                <a16:creationId xmlns:a16="http://schemas.microsoft.com/office/drawing/2014/main" id="{2CF83FE0-E62D-46D2-8EC2-120A4A6B37EF}"/>
              </a:ext>
            </a:extLst>
          </p:cNvPr>
          <p:cNvSpPr>
            <a:spLocks noGrp="1"/>
          </p:cNvSpPr>
          <p:nvPr>
            <p:ph type="ftr" sz="quarter" idx="10"/>
          </p:nvPr>
        </p:nvSpPr>
        <p:spPr/>
        <p:txBody>
          <a:bodyPr/>
          <a:lstStyle/>
          <a:p>
            <a:r>
              <a:rPr lang="en-AU"/>
              <a:t>©Jacobs 2020</a:t>
            </a:r>
            <a:endParaRPr lang="en-AU" dirty="0"/>
          </a:p>
        </p:txBody>
      </p:sp>
      <p:sp>
        <p:nvSpPr>
          <p:cNvPr id="4" name="Slide Number Placeholder 3">
            <a:extLst>
              <a:ext uri="{FF2B5EF4-FFF2-40B4-BE49-F238E27FC236}">
                <a16:creationId xmlns:a16="http://schemas.microsoft.com/office/drawing/2014/main" id="{E7E7A0F1-99B4-4F2F-A5F2-E82B54D15675}"/>
              </a:ext>
            </a:extLst>
          </p:cNvPr>
          <p:cNvSpPr>
            <a:spLocks noGrp="1"/>
          </p:cNvSpPr>
          <p:nvPr>
            <p:ph type="sldNum" sz="quarter" idx="11"/>
          </p:nvPr>
        </p:nvSpPr>
        <p:spPr/>
        <p:txBody>
          <a:bodyPr/>
          <a:lstStyle/>
          <a:p>
            <a:fld id="{9B3E39EC-4BE2-4DEA-81C0-4ABC0AAB4AC0}" type="slidenum">
              <a:rPr lang="en-AU" smtClean="0"/>
              <a:pPr/>
              <a:t>11</a:t>
            </a:fld>
            <a:endParaRPr lang="en-AU" dirty="0"/>
          </a:p>
        </p:txBody>
      </p:sp>
      <p:cxnSp>
        <p:nvCxnSpPr>
          <p:cNvPr id="23" name="Straight Connector 22">
            <a:extLst>
              <a:ext uri="{FF2B5EF4-FFF2-40B4-BE49-F238E27FC236}">
                <a16:creationId xmlns:a16="http://schemas.microsoft.com/office/drawing/2014/main" id="{52BBE096-4486-44BB-824A-C2066CFA8AF7}"/>
              </a:ext>
            </a:extLst>
          </p:cNvPr>
          <p:cNvCxnSpPr>
            <a:cxnSpLocks/>
          </p:cNvCxnSpPr>
          <p:nvPr/>
        </p:nvCxnSpPr>
        <p:spPr>
          <a:xfrm flipH="1">
            <a:off x="396554" y="5817910"/>
            <a:ext cx="337790" cy="0"/>
          </a:xfrm>
          <a:prstGeom prst="line">
            <a:avLst/>
          </a:prstGeom>
          <a:ln w="38100">
            <a:solidFill>
              <a:srgbClr val="CC9900"/>
            </a:solidFill>
            <a:prstDash val="sysDot"/>
          </a:ln>
        </p:spPr>
        <p:style>
          <a:lnRef idx="1">
            <a:schemeClr val="accent1"/>
          </a:lnRef>
          <a:fillRef idx="0">
            <a:schemeClr val="accent1"/>
          </a:fillRef>
          <a:effectRef idx="0">
            <a:schemeClr val="accent1"/>
          </a:effectRef>
          <a:fontRef idx="minor">
            <a:schemeClr val="tx1"/>
          </a:fontRef>
        </p:style>
      </p:cxnSp>
      <p:sp>
        <p:nvSpPr>
          <p:cNvPr id="24" name="Star: 5 Points 23">
            <a:extLst>
              <a:ext uri="{FF2B5EF4-FFF2-40B4-BE49-F238E27FC236}">
                <a16:creationId xmlns:a16="http://schemas.microsoft.com/office/drawing/2014/main" id="{83D242D3-236D-47AE-81BF-1119D4D6FCB3}"/>
              </a:ext>
            </a:extLst>
          </p:cNvPr>
          <p:cNvSpPr/>
          <p:nvPr/>
        </p:nvSpPr>
        <p:spPr>
          <a:xfrm>
            <a:off x="3799440" y="5767212"/>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BA5463F-82C4-44C1-8050-D22020896CF1}"/>
              </a:ext>
            </a:extLst>
          </p:cNvPr>
          <p:cNvSpPr txBox="1"/>
          <p:nvPr/>
        </p:nvSpPr>
        <p:spPr>
          <a:xfrm>
            <a:off x="764302" y="5694387"/>
            <a:ext cx="1368056" cy="276999"/>
          </a:xfrm>
          <a:prstGeom prst="rect">
            <a:avLst/>
          </a:prstGeom>
          <a:noFill/>
        </p:spPr>
        <p:txBody>
          <a:bodyPr wrap="square" rtlCol="0">
            <a:spAutoFit/>
          </a:bodyPr>
          <a:lstStyle/>
          <a:p>
            <a:r>
              <a:rPr lang="en-US" sz="1200" dirty="0"/>
              <a:t>Micro-Tunneled</a:t>
            </a:r>
          </a:p>
        </p:txBody>
      </p:sp>
      <p:sp>
        <p:nvSpPr>
          <p:cNvPr id="26" name="TextBox 25">
            <a:extLst>
              <a:ext uri="{FF2B5EF4-FFF2-40B4-BE49-F238E27FC236}">
                <a16:creationId xmlns:a16="http://schemas.microsoft.com/office/drawing/2014/main" id="{EB3E4BF2-C129-4A78-A868-7EDA46191F1B}"/>
              </a:ext>
            </a:extLst>
          </p:cNvPr>
          <p:cNvSpPr txBox="1"/>
          <p:nvPr/>
        </p:nvSpPr>
        <p:spPr>
          <a:xfrm>
            <a:off x="3915150" y="5688787"/>
            <a:ext cx="1253869" cy="276999"/>
          </a:xfrm>
          <a:prstGeom prst="rect">
            <a:avLst/>
          </a:prstGeom>
          <a:noFill/>
        </p:spPr>
        <p:txBody>
          <a:bodyPr wrap="none" rtlCol="0">
            <a:spAutoFit/>
          </a:bodyPr>
          <a:lstStyle/>
          <a:p>
            <a:r>
              <a:rPr lang="en-US" sz="1200" dirty="0"/>
              <a:t>Interconnection</a:t>
            </a:r>
            <a:endParaRPr lang="en-US" sz="1400" dirty="0"/>
          </a:p>
        </p:txBody>
      </p:sp>
      <p:cxnSp>
        <p:nvCxnSpPr>
          <p:cNvPr id="29" name="Straight Connector 28">
            <a:extLst>
              <a:ext uri="{FF2B5EF4-FFF2-40B4-BE49-F238E27FC236}">
                <a16:creationId xmlns:a16="http://schemas.microsoft.com/office/drawing/2014/main" id="{DE4181CF-054B-4389-B9EE-BEB9DB3AC286}"/>
              </a:ext>
            </a:extLst>
          </p:cNvPr>
          <p:cNvCxnSpPr>
            <a:cxnSpLocks/>
          </p:cNvCxnSpPr>
          <p:nvPr/>
        </p:nvCxnSpPr>
        <p:spPr>
          <a:xfrm>
            <a:off x="2300242" y="5827286"/>
            <a:ext cx="310340" cy="0"/>
          </a:xfrm>
          <a:prstGeom prst="line">
            <a:avLst/>
          </a:prstGeom>
          <a:ln w="38100">
            <a:solidFill>
              <a:srgbClr val="CC990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5253F07-D5FB-4AAC-B714-FA7870C5CADB}"/>
              </a:ext>
            </a:extLst>
          </p:cNvPr>
          <p:cNvSpPr txBox="1"/>
          <p:nvPr/>
        </p:nvSpPr>
        <p:spPr>
          <a:xfrm>
            <a:off x="2702593" y="5688786"/>
            <a:ext cx="814775" cy="276999"/>
          </a:xfrm>
          <a:prstGeom prst="rect">
            <a:avLst/>
          </a:prstGeom>
          <a:noFill/>
        </p:spPr>
        <p:txBody>
          <a:bodyPr wrap="none" rtlCol="0">
            <a:spAutoFit/>
          </a:bodyPr>
          <a:lstStyle/>
          <a:p>
            <a:r>
              <a:rPr lang="en-US" sz="1200" dirty="0"/>
              <a:t>Open Cut</a:t>
            </a:r>
            <a:endParaRPr lang="en-US" sz="1400" dirty="0"/>
          </a:p>
        </p:txBody>
      </p:sp>
      <p:pic>
        <p:nvPicPr>
          <p:cNvPr id="19" name="Picture 18">
            <a:extLst>
              <a:ext uri="{FF2B5EF4-FFF2-40B4-BE49-F238E27FC236}">
                <a16:creationId xmlns:a16="http://schemas.microsoft.com/office/drawing/2014/main" id="{81AC1C42-027A-46AD-9FA3-C240CA2A3551}"/>
              </a:ext>
            </a:extLst>
          </p:cNvPr>
          <p:cNvPicPr>
            <a:picLocks noChangeAspect="1"/>
          </p:cNvPicPr>
          <p:nvPr/>
        </p:nvPicPr>
        <p:blipFill>
          <a:blip r:embed="rId2"/>
          <a:stretch>
            <a:fillRect/>
          </a:stretch>
        </p:blipFill>
        <p:spPr>
          <a:xfrm>
            <a:off x="10400301" y="253269"/>
            <a:ext cx="1401315" cy="725681"/>
          </a:xfrm>
          <a:prstGeom prst="rect">
            <a:avLst/>
          </a:prstGeom>
        </p:spPr>
      </p:pic>
      <p:pic>
        <p:nvPicPr>
          <p:cNvPr id="22" name="Picture 21">
            <a:extLst>
              <a:ext uri="{FF2B5EF4-FFF2-40B4-BE49-F238E27FC236}">
                <a16:creationId xmlns:a16="http://schemas.microsoft.com/office/drawing/2014/main" id="{B0AA9B95-D20B-4CB5-9751-6EE8A98B59A7}"/>
              </a:ext>
            </a:extLst>
          </p:cNvPr>
          <p:cNvPicPr>
            <a:picLocks noChangeAspect="1"/>
          </p:cNvPicPr>
          <p:nvPr/>
        </p:nvPicPr>
        <p:blipFill>
          <a:blip r:embed="rId3"/>
          <a:stretch>
            <a:fillRect/>
          </a:stretch>
        </p:blipFill>
        <p:spPr>
          <a:xfrm>
            <a:off x="9587960" y="6309360"/>
            <a:ext cx="1391603" cy="502726"/>
          </a:xfrm>
          <a:prstGeom prst="rect">
            <a:avLst/>
          </a:prstGeom>
        </p:spPr>
      </p:pic>
      <p:sp>
        <p:nvSpPr>
          <p:cNvPr id="8" name="Rectangle 7">
            <a:extLst>
              <a:ext uri="{FF2B5EF4-FFF2-40B4-BE49-F238E27FC236}">
                <a16:creationId xmlns:a16="http://schemas.microsoft.com/office/drawing/2014/main" id="{6BBF33CA-2AED-4543-AE05-8E5DBE662FD6}"/>
              </a:ext>
            </a:extLst>
          </p:cNvPr>
          <p:cNvSpPr/>
          <p:nvPr/>
        </p:nvSpPr>
        <p:spPr>
          <a:xfrm>
            <a:off x="5278400" y="935120"/>
            <a:ext cx="6490166" cy="4832092"/>
          </a:xfrm>
          <a:prstGeom prst="rect">
            <a:avLst/>
          </a:prstGeom>
        </p:spPr>
        <p:txBody>
          <a:bodyPr wrap="square">
            <a:spAutoFit/>
          </a:bodyPr>
          <a:lstStyle/>
          <a:p>
            <a:r>
              <a:rPr lang="en-US" sz="2400" b="1" dirty="0"/>
              <a:t>Description:</a:t>
            </a:r>
          </a:p>
          <a:p>
            <a:pPr marL="285750" indent="-285750">
              <a:spcBef>
                <a:spcPts val="600"/>
              </a:spcBef>
              <a:buFont typeface="Arial" panose="020B0604020202020204" pitchFamily="34" charset="0"/>
              <a:buChar char="•"/>
            </a:pPr>
            <a:r>
              <a:rPr lang="en-US" sz="2200" dirty="0"/>
              <a:t>Approximately 2380 linear meters with route alignment to be along Main Street, Vodden Street, Isabella Street, Rosedale Street, and Mill Street right of way</a:t>
            </a:r>
          </a:p>
          <a:p>
            <a:pPr marL="285750" indent="-285750">
              <a:spcBef>
                <a:spcPts val="600"/>
              </a:spcBef>
              <a:buFont typeface="Arial" panose="020B0604020202020204" pitchFamily="34" charset="0"/>
              <a:buChar char="•"/>
            </a:pPr>
            <a:r>
              <a:rPr lang="en-US" sz="2200" dirty="0"/>
              <a:t>Connection points at Williams Parkway and Queen Street</a:t>
            </a:r>
          </a:p>
          <a:p>
            <a:pPr marL="285750" indent="-285750">
              <a:spcBef>
                <a:spcPts val="600"/>
              </a:spcBef>
              <a:buFont typeface="Arial" panose="020B0604020202020204" pitchFamily="34" charset="0"/>
              <a:buChar char="•"/>
            </a:pPr>
            <a:r>
              <a:rPr lang="en-US" sz="2200" dirty="0"/>
              <a:t>Interconnection to 600 mm watermain at Vodden Street</a:t>
            </a:r>
          </a:p>
          <a:p>
            <a:pPr marL="285750" indent="-285750">
              <a:spcBef>
                <a:spcPts val="600"/>
              </a:spcBef>
              <a:buFont typeface="Arial" panose="020B0604020202020204" pitchFamily="34" charset="0"/>
              <a:buChar char="•"/>
            </a:pPr>
            <a:r>
              <a:rPr lang="en-US" sz="2200" dirty="0"/>
              <a:t>Open cut construction with micro-tunnel crossing of the rail line and micro-tunnel construction on Isabella Street, Rosedale Street and Mill Street North </a:t>
            </a:r>
            <a:endParaRPr lang="en-US" sz="2200" dirty="0">
              <a:highlight>
                <a:srgbClr val="FFFF00"/>
              </a:highlight>
            </a:endParaRPr>
          </a:p>
        </p:txBody>
      </p:sp>
      <p:pic>
        <p:nvPicPr>
          <p:cNvPr id="48" name="Picture 47" descr="Map&#10;&#10;Description automatically generated">
            <a:extLst>
              <a:ext uri="{FF2B5EF4-FFF2-40B4-BE49-F238E27FC236}">
                <a16:creationId xmlns:a16="http://schemas.microsoft.com/office/drawing/2014/main" id="{AB39EC1D-3E20-4668-AB1E-110C0919064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396554" y="942518"/>
            <a:ext cx="4772465" cy="4689845"/>
          </a:xfrm>
          <a:prstGeom prst="rect">
            <a:avLst/>
          </a:prstGeom>
          <a:ln>
            <a:solidFill>
              <a:schemeClr val="tx1"/>
            </a:solidFill>
          </a:ln>
        </p:spPr>
      </p:pic>
      <p:cxnSp>
        <p:nvCxnSpPr>
          <p:cNvPr id="49" name="Straight Connector 48">
            <a:extLst>
              <a:ext uri="{FF2B5EF4-FFF2-40B4-BE49-F238E27FC236}">
                <a16:creationId xmlns:a16="http://schemas.microsoft.com/office/drawing/2014/main" id="{8E49E244-CBA8-47E3-9E99-A47924D222F0}"/>
              </a:ext>
            </a:extLst>
          </p:cNvPr>
          <p:cNvCxnSpPr>
            <a:cxnSpLocks/>
          </p:cNvCxnSpPr>
          <p:nvPr/>
        </p:nvCxnSpPr>
        <p:spPr>
          <a:xfrm flipH="1">
            <a:off x="2536686" y="1730375"/>
            <a:ext cx="118838" cy="1322318"/>
          </a:xfrm>
          <a:prstGeom prst="line">
            <a:avLst/>
          </a:prstGeom>
          <a:ln w="3810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DDBC6C2-79CD-498F-A931-9CAA08739F14}"/>
              </a:ext>
            </a:extLst>
          </p:cNvPr>
          <p:cNvCxnSpPr>
            <a:cxnSpLocks/>
          </p:cNvCxnSpPr>
          <p:nvPr/>
        </p:nvCxnSpPr>
        <p:spPr>
          <a:xfrm flipH="1">
            <a:off x="2354872" y="3058000"/>
            <a:ext cx="181814" cy="0"/>
          </a:xfrm>
          <a:prstGeom prst="line">
            <a:avLst/>
          </a:prstGeom>
          <a:ln w="38100">
            <a:solidFill>
              <a:srgbClr val="CC9900"/>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7601C9F-C535-4826-945B-AE93AC7C06CC}"/>
              </a:ext>
            </a:extLst>
          </p:cNvPr>
          <p:cNvCxnSpPr>
            <a:cxnSpLocks/>
          </p:cNvCxnSpPr>
          <p:nvPr/>
        </p:nvCxnSpPr>
        <p:spPr>
          <a:xfrm flipV="1">
            <a:off x="2319306" y="3052693"/>
            <a:ext cx="51607" cy="651963"/>
          </a:xfrm>
          <a:prstGeom prst="line">
            <a:avLst/>
          </a:prstGeom>
          <a:ln w="38100">
            <a:solidFill>
              <a:srgbClr val="CC9900"/>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7B3770B-0CD0-47CB-B789-C69E0C1ADB0E}"/>
              </a:ext>
            </a:extLst>
          </p:cNvPr>
          <p:cNvCxnSpPr>
            <a:cxnSpLocks/>
          </p:cNvCxnSpPr>
          <p:nvPr/>
        </p:nvCxnSpPr>
        <p:spPr>
          <a:xfrm flipV="1">
            <a:off x="2044045" y="3696935"/>
            <a:ext cx="283493" cy="15442"/>
          </a:xfrm>
          <a:prstGeom prst="line">
            <a:avLst/>
          </a:prstGeom>
          <a:ln w="38100">
            <a:solidFill>
              <a:srgbClr val="CC9900"/>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1AA0D32-B8A7-4319-93E8-7A7F513792C0}"/>
              </a:ext>
            </a:extLst>
          </p:cNvPr>
          <p:cNvCxnSpPr>
            <a:cxnSpLocks/>
          </p:cNvCxnSpPr>
          <p:nvPr/>
        </p:nvCxnSpPr>
        <p:spPr>
          <a:xfrm flipH="1">
            <a:off x="2025226" y="3712377"/>
            <a:ext cx="17103" cy="208859"/>
          </a:xfrm>
          <a:prstGeom prst="line">
            <a:avLst/>
          </a:prstGeom>
          <a:ln w="38100">
            <a:solidFill>
              <a:srgbClr val="CC9900"/>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0AC2F3B-714B-451B-9443-56FCB6F786EA}"/>
              </a:ext>
            </a:extLst>
          </p:cNvPr>
          <p:cNvCxnSpPr>
            <a:cxnSpLocks/>
          </p:cNvCxnSpPr>
          <p:nvPr/>
        </p:nvCxnSpPr>
        <p:spPr>
          <a:xfrm flipH="1">
            <a:off x="1915845" y="3903061"/>
            <a:ext cx="113190" cy="173741"/>
          </a:xfrm>
          <a:prstGeom prst="line">
            <a:avLst/>
          </a:prstGeom>
          <a:ln w="38100">
            <a:solidFill>
              <a:srgbClr val="CC9900"/>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C514FBD-5915-44C9-86E8-6DF6F98E49E3}"/>
              </a:ext>
            </a:extLst>
          </p:cNvPr>
          <p:cNvCxnSpPr>
            <a:cxnSpLocks/>
          </p:cNvCxnSpPr>
          <p:nvPr/>
        </p:nvCxnSpPr>
        <p:spPr>
          <a:xfrm flipH="1">
            <a:off x="1864033" y="4229202"/>
            <a:ext cx="51812" cy="497902"/>
          </a:xfrm>
          <a:prstGeom prst="line">
            <a:avLst/>
          </a:prstGeom>
          <a:ln w="38100">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2A8D7F0-1070-4195-814F-C5C1355DD5BE}"/>
              </a:ext>
            </a:extLst>
          </p:cNvPr>
          <p:cNvCxnSpPr>
            <a:cxnSpLocks/>
          </p:cNvCxnSpPr>
          <p:nvPr/>
        </p:nvCxnSpPr>
        <p:spPr>
          <a:xfrm flipV="1">
            <a:off x="1791023" y="4740719"/>
            <a:ext cx="82628" cy="1"/>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6558221-BE41-46CB-A84F-37BF16F5620B}"/>
              </a:ext>
            </a:extLst>
          </p:cNvPr>
          <p:cNvCxnSpPr>
            <a:cxnSpLocks/>
          </p:cNvCxnSpPr>
          <p:nvPr/>
        </p:nvCxnSpPr>
        <p:spPr>
          <a:xfrm>
            <a:off x="1915845" y="4076802"/>
            <a:ext cx="0" cy="152400"/>
          </a:xfrm>
          <a:prstGeom prst="line">
            <a:avLst/>
          </a:prstGeom>
          <a:ln w="38100">
            <a:solidFill>
              <a:srgbClr val="CC9900"/>
            </a:solidFill>
            <a:prstDash val="sysDot"/>
          </a:ln>
        </p:spPr>
        <p:style>
          <a:lnRef idx="1">
            <a:schemeClr val="accent1"/>
          </a:lnRef>
          <a:fillRef idx="0">
            <a:schemeClr val="accent1"/>
          </a:fillRef>
          <a:effectRef idx="0">
            <a:schemeClr val="accent1"/>
          </a:effectRef>
          <a:fontRef idx="minor">
            <a:schemeClr val="tx1"/>
          </a:fontRef>
        </p:style>
      </p:cxnSp>
      <p:sp>
        <p:nvSpPr>
          <p:cNvPr id="58" name="Star: 5 Points 57">
            <a:extLst>
              <a:ext uri="{FF2B5EF4-FFF2-40B4-BE49-F238E27FC236}">
                <a16:creationId xmlns:a16="http://schemas.microsoft.com/office/drawing/2014/main" id="{B9612261-2146-45E5-84CB-7E1D2ACF6522}"/>
              </a:ext>
            </a:extLst>
          </p:cNvPr>
          <p:cNvSpPr/>
          <p:nvPr/>
        </p:nvSpPr>
        <p:spPr>
          <a:xfrm>
            <a:off x="1733921" y="4695623"/>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Star: 5 Points 58">
            <a:extLst>
              <a:ext uri="{FF2B5EF4-FFF2-40B4-BE49-F238E27FC236}">
                <a16:creationId xmlns:a16="http://schemas.microsoft.com/office/drawing/2014/main" id="{95FF582F-EC72-4AB6-845C-10BA794BEE79}"/>
              </a:ext>
            </a:extLst>
          </p:cNvPr>
          <p:cNvSpPr/>
          <p:nvPr/>
        </p:nvSpPr>
        <p:spPr>
          <a:xfrm>
            <a:off x="2494872" y="3004758"/>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Star: 5 Points 59">
            <a:extLst>
              <a:ext uri="{FF2B5EF4-FFF2-40B4-BE49-F238E27FC236}">
                <a16:creationId xmlns:a16="http://schemas.microsoft.com/office/drawing/2014/main" id="{E4F0DCE5-49EF-46A7-80F1-F838AE55C1B5}"/>
              </a:ext>
            </a:extLst>
          </p:cNvPr>
          <p:cNvSpPr/>
          <p:nvPr/>
        </p:nvSpPr>
        <p:spPr>
          <a:xfrm>
            <a:off x="2586883" y="1688119"/>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a:extLst>
              <a:ext uri="{FF2B5EF4-FFF2-40B4-BE49-F238E27FC236}">
                <a16:creationId xmlns:a16="http://schemas.microsoft.com/office/drawing/2014/main" id="{4ABAC0E2-8B96-4ED5-84B0-C53D03ED6FBD}"/>
              </a:ext>
            </a:extLst>
          </p:cNvPr>
          <p:cNvPicPr>
            <a:picLocks noChangeAspect="1"/>
          </p:cNvPicPr>
          <p:nvPr/>
        </p:nvPicPr>
        <p:blipFill rotWithShape="1">
          <a:blip r:embed="rId6"/>
          <a:srcRect l="2803" t="85470" r="78249" b="2259"/>
          <a:stretch/>
        </p:blipFill>
        <p:spPr>
          <a:xfrm>
            <a:off x="396554" y="4884685"/>
            <a:ext cx="910035" cy="762599"/>
          </a:xfrm>
          <a:prstGeom prst="rect">
            <a:avLst/>
          </a:prstGeom>
        </p:spPr>
      </p:pic>
    </p:spTree>
    <p:extLst>
      <p:ext uri="{BB962C8B-B14F-4D97-AF65-F5344CB8AC3E}">
        <p14:creationId xmlns:p14="http://schemas.microsoft.com/office/powerpoint/2010/main" val="3785871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18D28B9-9062-41F0-9052-9D7B0EA4D5E7}"/>
              </a:ext>
            </a:extLst>
          </p:cNvPr>
          <p:cNvSpPr>
            <a:spLocks noGrp="1"/>
          </p:cNvSpPr>
          <p:nvPr>
            <p:ph type="title"/>
          </p:nvPr>
        </p:nvSpPr>
        <p:spPr>
          <a:xfrm>
            <a:off x="320040" y="265521"/>
            <a:ext cx="11521440" cy="640080"/>
          </a:xfrm>
        </p:spPr>
        <p:txBody>
          <a:bodyPr/>
          <a:lstStyle/>
          <a:p>
            <a:r>
              <a:rPr lang="en-US" dirty="0"/>
              <a:t>Alternative 5 – Main Street, Church Street, and Centre Street</a:t>
            </a:r>
          </a:p>
        </p:txBody>
      </p:sp>
      <p:sp>
        <p:nvSpPr>
          <p:cNvPr id="3" name="Footer Placeholder 2">
            <a:extLst>
              <a:ext uri="{FF2B5EF4-FFF2-40B4-BE49-F238E27FC236}">
                <a16:creationId xmlns:a16="http://schemas.microsoft.com/office/drawing/2014/main" id="{FEBD99B3-C1F5-46D1-89B0-36C6F9F3624B}"/>
              </a:ext>
            </a:extLst>
          </p:cNvPr>
          <p:cNvSpPr>
            <a:spLocks noGrp="1"/>
          </p:cNvSpPr>
          <p:nvPr>
            <p:ph type="ftr" sz="quarter" idx="10"/>
          </p:nvPr>
        </p:nvSpPr>
        <p:spPr/>
        <p:txBody>
          <a:bodyPr/>
          <a:lstStyle/>
          <a:p>
            <a:r>
              <a:rPr lang="en-AU"/>
              <a:t>©Jacobs 2019</a:t>
            </a:r>
            <a:endParaRPr lang="en-AU" dirty="0"/>
          </a:p>
        </p:txBody>
      </p:sp>
      <p:sp>
        <p:nvSpPr>
          <p:cNvPr id="4" name="Slide Number Placeholder 3">
            <a:extLst>
              <a:ext uri="{FF2B5EF4-FFF2-40B4-BE49-F238E27FC236}">
                <a16:creationId xmlns:a16="http://schemas.microsoft.com/office/drawing/2014/main" id="{3B41B07F-284E-428A-B603-1B8EF80D38B5}"/>
              </a:ext>
            </a:extLst>
          </p:cNvPr>
          <p:cNvSpPr>
            <a:spLocks noGrp="1"/>
          </p:cNvSpPr>
          <p:nvPr>
            <p:ph type="sldNum" sz="quarter" idx="11"/>
          </p:nvPr>
        </p:nvSpPr>
        <p:spPr/>
        <p:txBody>
          <a:bodyPr/>
          <a:lstStyle/>
          <a:p>
            <a:fld id="{9B3E39EC-4BE2-4DEA-81C0-4ABC0AAB4AC0}" type="slidenum">
              <a:rPr lang="en-AU" smtClean="0"/>
              <a:pPr/>
              <a:t>12</a:t>
            </a:fld>
            <a:endParaRPr lang="en-AU" dirty="0"/>
          </a:p>
        </p:txBody>
      </p:sp>
      <p:cxnSp>
        <p:nvCxnSpPr>
          <p:cNvPr id="20" name="Straight Connector 19">
            <a:extLst>
              <a:ext uri="{FF2B5EF4-FFF2-40B4-BE49-F238E27FC236}">
                <a16:creationId xmlns:a16="http://schemas.microsoft.com/office/drawing/2014/main" id="{1D12FA6D-0C04-4B1F-802D-B4A39AB4EE4A}"/>
              </a:ext>
            </a:extLst>
          </p:cNvPr>
          <p:cNvCxnSpPr>
            <a:cxnSpLocks/>
          </p:cNvCxnSpPr>
          <p:nvPr/>
        </p:nvCxnSpPr>
        <p:spPr>
          <a:xfrm flipH="1">
            <a:off x="396554" y="5817910"/>
            <a:ext cx="337790" cy="0"/>
          </a:xfrm>
          <a:prstGeom prst="line">
            <a:avLst/>
          </a:prstGeom>
          <a:ln w="38100">
            <a:solidFill>
              <a:srgbClr val="9900CC"/>
            </a:solidFill>
            <a:prstDash val="sysDot"/>
          </a:ln>
        </p:spPr>
        <p:style>
          <a:lnRef idx="1">
            <a:schemeClr val="accent1"/>
          </a:lnRef>
          <a:fillRef idx="0">
            <a:schemeClr val="accent1"/>
          </a:fillRef>
          <a:effectRef idx="0">
            <a:schemeClr val="accent1"/>
          </a:effectRef>
          <a:fontRef idx="minor">
            <a:schemeClr val="tx1"/>
          </a:fontRef>
        </p:style>
      </p:cxnSp>
      <p:sp>
        <p:nvSpPr>
          <p:cNvPr id="21" name="Star: 5 Points 20">
            <a:extLst>
              <a:ext uri="{FF2B5EF4-FFF2-40B4-BE49-F238E27FC236}">
                <a16:creationId xmlns:a16="http://schemas.microsoft.com/office/drawing/2014/main" id="{C2716372-66DC-4C19-BEDF-5E4957046AF4}"/>
              </a:ext>
            </a:extLst>
          </p:cNvPr>
          <p:cNvSpPr/>
          <p:nvPr/>
        </p:nvSpPr>
        <p:spPr>
          <a:xfrm>
            <a:off x="3721508" y="5729286"/>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865F8A4-455F-4CF3-AF9A-DB5A33ABB506}"/>
              </a:ext>
            </a:extLst>
          </p:cNvPr>
          <p:cNvSpPr txBox="1"/>
          <p:nvPr/>
        </p:nvSpPr>
        <p:spPr>
          <a:xfrm>
            <a:off x="734610" y="5680978"/>
            <a:ext cx="1368056" cy="276999"/>
          </a:xfrm>
          <a:prstGeom prst="rect">
            <a:avLst/>
          </a:prstGeom>
          <a:noFill/>
        </p:spPr>
        <p:txBody>
          <a:bodyPr wrap="square" rtlCol="0">
            <a:spAutoFit/>
          </a:bodyPr>
          <a:lstStyle/>
          <a:p>
            <a:r>
              <a:rPr lang="en-US" sz="1200" dirty="0"/>
              <a:t>Micro-Tunneled</a:t>
            </a:r>
          </a:p>
        </p:txBody>
      </p:sp>
      <p:sp>
        <p:nvSpPr>
          <p:cNvPr id="23" name="TextBox 22">
            <a:extLst>
              <a:ext uri="{FF2B5EF4-FFF2-40B4-BE49-F238E27FC236}">
                <a16:creationId xmlns:a16="http://schemas.microsoft.com/office/drawing/2014/main" id="{324DA642-BCE5-4FF0-9A77-9B863DA0A22A}"/>
              </a:ext>
            </a:extLst>
          </p:cNvPr>
          <p:cNvSpPr txBox="1"/>
          <p:nvPr/>
        </p:nvSpPr>
        <p:spPr>
          <a:xfrm>
            <a:off x="3876184" y="5638483"/>
            <a:ext cx="1253869" cy="276999"/>
          </a:xfrm>
          <a:prstGeom prst="rect">
            <a:avLst/>
          </a:prstGeom>
          <a:noFill/>
        </p:spPr>
        <p:txBody>
          <a:bodyPr wrap="none" rtlCol="0">
            <a:spAutoFit/>
          </a:bodyPr>
          <a:lstStyle/>
          <a:p>
            <a:r>
              <a:rPr lang="en-US" sz="1200" dirty="0"/>
              <a:t>Interconnection</a:t>
            </a:r>
            <a:endParaRPr lang="en-US" sz="1400" dirty="0"/>
          </a:p>
        </p:txBody>
      </p:sp>
      <p:cxnSp>
        <p:nvCxnSpPr>
          <p:cNvPr id="26" name="Straight Connector 25">
            <a:extLst>
              <a:ext uri="{FF2B5EF4-FFF2-40B4-BE49-F238E27FC236}">
                <a16:creationId xmlns:a16="http://schemas.microsoft.com/office/drawing/2014/main" id="{AC176351-CA0A-4FDE-8A3A-0255D38758FD}"/>
              </a:ext>
            </a:extLst>
          </p:cNvPr>
          <p:cNvCxnSpPr>
            <a:cxnSpLocks/>
          </p:cNvCxnSpPr>
          <p:nvPr/>
        </p:nvCxnSpPr>
        <p:spPr>
          <a:xfrm>
            <a:off x="2203636" y="5799274"/>
            <a:ext cx="310340" cy="0"/>
          </a:xfrm>
          <a:prstGeom prst="line">
            <a:avLst/>
          </a:prstGeom>
          <a:ln w="38100">
            <a:solidFill>
              <a:srgbClr val="9900CC"/>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A585D3B-ABA5-4BE8-8027-38F5D5F5C3A6}"/>
              </a:ext>
            </a:extLst>
          </p:cNvPr>
          <p:cNvSpPr txBox="1"/>
          <p:nvPr/>
        </p:nvSpPr>
        <p:spPr>
          <a:xfrm>
            <a:off x="2578258" y="5649285"/>
            <a:ext cx="821187" cy="307777"/>
          </a:xfrm>
          <a:prstGeom prst="rect">
            <a:avLst/>
          </a:prstGeom>
          <a:noFill/>
        </p:spPr>
        <p:txBody>
          <a:bodyPr wrap="none" rtlCol="0">
            <a:spAutoFit/>
          </a:bodyPr>
          <a:lstStyle/>
          <a:p>
            <a:r>
              <a:rPr lang="en-US" sz="1200" dirty="0"/>
              <a:t>Open</a:t>
            </a:r>
            <a:r>
              <a:rPr lang="en-US" sz="1400" dirty="0"/>
              <a:t> </a:t>
            </a:r>
            <a:r>
              <a:rPr lang="en-US" sz="1200" dirty="0"/>
              <a:t>Cut</a:t>
            </a:r>
          </a:p>
        </p:txBody>
      </p:sp>
      <p:pic>
        <p:nvPicPr>
          <p:cNvPr id="18" name="Picture 17">
            <a:extLst>
              <a:ext uri="{FF2B5EF4-FFF2-40B4-BE49-F238E27FC236}">
                <a16:creationId xmlns:a16="http://schemas.microsoft.com/office/drawing/2014/main" id="{3BFD1248-2541-4879-8327-E6D1BEF7FCA7}"/>
              </a:ext>
            </a:extLst>
          </p:cNvPr>
          <p:cNvPicPr>
            <a:picLocks noChangeAspect="1"/>
          </p:cNvPicPr>
          <p:nvPr/>
        </p:nvPicPr>
        <p:blipFill>
          <a:blip r:embed="rId2"/>
          <a:stretch>
            <a:fillRect/>
          </a:stretch>
        </p:blipFill>
        <p:spPr>
          <a:xfrm>
            <a:off x="10400301" y="253269"/>
            <a:ext cx="1401315" cy="725681"/>
          </a:xfrm>
          <a:prstGeom prst="rect">
            <a:avLst/>
          </a:prstGeom>
        </p:spPr>
      </p:pic>
      <p:pic>
        <p:nvPicPr>
          <p:cNvPr id="19" name="Picture 18">
            <a:extLst>
              <a:ext uri="{FF2B5EF4-FFF2-40B4-BE49-F238E27FC236}">
                <a16:creationId xmlns:a16="http://schemas.microsoft.com/office/drawing/2014/main" id="{5D72C41F-CED4-4531-BD17-ED3A5C1A6B25}"/>
              </a:ext>
            </a:extLst>
          </p:cNvPr>
          <p:cNvPicPr>
            <a:picLocks noChangeAspect="1"/>
          </p:cNvPicPr>
          <p:nvPr/>
        </p:nvPicPr>
        <p:blipFill>
          <a:blip r:embed="rId3"/>
          <a:stretch>
            <a:fillRect/>
          </a:stretch>
        </p:blipFill>
        <p:spPr>
          <a:xfrm>
            <a:off x="9587960" y="6309360"/>
            <a:ext cx="1391603" cy="502726"/>
          </a:xfrm>
          <a:prstGeom prst="rect">
            <a:avLst/>
          </a:prstGeom>
        </p:spPr>
      </p:pic>
      <p:sp>
        <p:nvSpPr>
          <p:cNvPr id="8" name="Rectangle 7">
            <a:extLst>
              <a:ext uri="{FF2B5EF4-FFF2-40B4-BE49-F238E27FC236}">
                <a16:creationId xmlns:a16="http://schemas.microsoft.com/office/drawing/2014/main" id="{829EC367-8E70-48B2-9156-E76F18B50406}"/>
              </a:ext>
            </a:extLst>
          </p:cNvPr>
          <p:cNvSpPr/>
          <p:nvPr/>
        </p:nvSpPr>
        <p:spPr>
          <a:xfrm>
            <a:off x="5291094" y="946670"/>
            <a:ext cx="5974614" cy="4693593"/>
          </a:xfrm>
          <a:prstGeom prst="rect">
            <a:avLst/>
          </a:prstGeom>
        </p:spPr>
        <p:txBody>
          <a:bodyPr wrap="square">
            <a:spAutoFit/>
          </a:bodyPr>
          <a:lstStyle/>
          <a:p>
            <a:pPr lvl="0">
              <a:lnSpc>
                <a:spcPct val="90000"/>
              </a:lnSpc>
              <a:spcBef>
                <a:spcPts val="1000"/>
              </a:spcBef>
            </a:pPr>
            <a:r>
              <a:rPr lang="en-US" sz="2400" b="1" dirty="0">
                <a:solidFill>
                  <a:srgbClr val="000000"/>
                </a:solidFill>
                <a:latin typeface="Jacobs Chronos" panose="010B0603030503030204" pitchFamily="34" charset="0"/>
                <a:cs typeface="Jacobs Chronos" panose="010B0603030503030204" pitchFamily="34" charset="0"/>
              </a:rPr>
              <a:t>Description:</a:t>
            </a:r>
          </a:p>
          <a:p>
            <a:pPr marL="270000" lvl="0" indent="-270000">
              <a:lnSpc>
                <a:spcPct val="90000"/>
              </a:lnSpc>
              <a:spcBef>
                <a:spcPts val="600"/>
              </a:spcBef>
              <a:buFont typeface="Arial" panose="020B0604020202020204" pitchFamily="34" charset="0"/>
              <a:buChar char="•"/>
            </a:pPr>
            <a:r>
              <a:rPr lang="en-US" sz="2200" dirty="0">
                <a:solidFill>
                  <a:srgbClr val="000000"/>
                </a:solidFill>
                <a:latin typeface="Jacobs Chronos" panose="010B0603030503030204" pitchFamily="34" charset="0"/>
                <a:cs typeface="Jacobs Chronos" panose="010B0603030503030204" pitchFamily="34" charset="0"/>
              </a:rPr>
              <a:t>Approximately 2710 linear meters with route alignment to be along Main St</a:t>
            </a:r>
            <a:r>
              <a:rPr lang="en-US" sz="2200" dirty="0"/>
              <a:t>reet</a:t>
            </a:r>
            <a:r>
              <a:rPr lang="en-US" sz="2200" dirty="0">
                <a:solidFill>
                  <a:srgbClr val="000000"/>
                </a:solidFill>
                <a:latin typeface="Jacobs Chronos" panose="010B0603030503030204" pitchFamily="34" charset="0"/>
                <a:cs typeface="Jacobs Chronos" panose="010B0603030503030204" pitchFamily="34" charset="0"/>
              </a:rPr>
              <a:t>, Church St</a:t>
            </a:r>
            <a:r>
              <a:rPr lang="en-US" sz="2200" dirty="0"/>
              <a:t>reet</a:t>
            </a:r>
            <a:r>
              <a:rPr lang="en-US" sz="2200" dirty="0">
                <a:solidFill>
                  <a:srgbClr val="000000"/>
                </a:solidFill>
                <a:latin typeface="Jacobs Chronos" panose="010B0603030503030204" pitchFamily="34" charset="0"/>
                <a:cs typeface="Jacobs Chronos" panose="010B0603030503030204" pitchFamily="34" charset="0"/>
              </a:rPr>
              <a:t> and Centre St</a:t>
            </a:r>
            <a:r>
              <a:rPr lang="en-US" sz="2200" dirty="0"/>
              <a:t>reet</a:t>
            </a:r>
            <a:r>
              <a:rPr lang="en-US" sz="2200" dirty="0">
                <a:solidFill>
                  <a:srgbClr val="000000"/>
                </a:solidFill>
                <a:latin typeface="Jacobs Chronos" panose="010B0603030503030204" pitchFamily="34" charset="0"/>
                <a:cs typeface="Jacobs Chronos" panose="010B0603030503030204" pitchFamily="34" charset="0"/>
              </a:rPr>
              <a:t> right of way</a:t>
            </a:r>
          </a:p>
          <a:p>
            <a:pPr marL="270000" lvl="0" indent="-270000">
              <a:lnSpc>
                <a:spcPct val="90000"/>
              </a:lnSpc>
              <a:spcBef>
                <a:spcPts val="600"/>
              </a:spcBef>
              <a:buFont typeface="Arial" panose="020B0604020202020204" pitchFamily="34" charset="0"/>
              <a:buChar char="•"/>
            </a:pPr>
            <a:r>
              <a:rPr lang="en-US" sz="2200" dirty="0">
                <a:solidFill>
                  <a:srgbClr val="000000"/>
                </a:solidFill>
                <a:latin typeface="Jacobs Chronos" panose="010B0603030503030204" pitchFamily="34" charset="0"/>
                <a:cs typeface="Jacobs Chronos" panose="010B0603030503030204" pitchFamily="34" charset="0"/>
              </a:rPr>
              <a:t>Connection points at Williams Parkway and John St</a:t>
            </a:r>
            <a:r>
              <a:rPr lang="en-US" sz="2200" dirty="0"/>
              <a:t>reet</a:t>
            </a:r>
            <a:endParaRPr lang="en-US" sz="2200" dirty="0">
              <a:solidFill>
                <a:srgbClr val="000000"/>
              </a:solidFill>
              <a:latin typeface="Jacobs Chronos" panose="010B0603030503030204" pitchFamily="34" charset="0"/>
              <a:cs typeface="Jacobs Chronos" panose="010B0603030503030204" pitchFamily="34" charset="0"/>
            </a:endParaRPr>
          </a:p>
          <a:p>
            <a:pPr marL="270000" lvl="0" indent="-270000">
              <a:lnSpc>
                <a:spcPct val="90000"/>
              </a:lnSpc>
              <a:spcBef>
                <a:spcPts val="600"/>
              </a:spcBef>
              <a:buFont typeface="Arial" panose="020B0604020202020204" pitchFamily="34" charset="0"/>
              <a:buChar char="•"/>
            </a:pPr>
            <a:r>
              <a:rPr lang="en-US" sz="2200" dirty="0">
                <a:solidFill>
                  <a:srgbClr val="000000"/>
                </a:solidFill>
                <a:latin typeface="Jacobs Chronos" panose="010B0603030503030204" pitchFamily="34" charset="0"/>
                <a:cs typeface="Jacobs Chronos" panose="010B0603030503030204" pitchFamily="34" charset="0"/>
              </a:rPr>
              <a:t>Interconnection to 600 mm watermain at Vodden St</a:t>
            </a:r>
            <a:r>
              <a:rPr lang="en-US" sz="2200" dirty="0"/>
              <a:t>reet</a:t>
            </a:r>
            <a:r>
              <a:rPr lang="en-US" sz="2200" dirty="0">
                <a:solidFill>
                  <a:srgbClr val="000000"/>
                </a:solidFill>
                <a:latin typeface="Jacobs Chronos" panose="010B0603030503030204" pitchFamily="34" charset="0"/>
                <a:cs typeface="Jacobs Chronos" panose="010B0603030503030204" pitchFamily="34" charset="0"/>
              </a:rPr>
              <a:t>, future 600 mm watermain on Church St</a:t>
            </a:r>
            <a:r>
              <a:rPr lang="en-US" sz="2200" dirty="0"/>
              <a:t>reet</a:t>
            </a:r>
            <a:r>
              <a:rPr lang="en-US" sz="2200" dirty="0">
                <a:solidFill>
                  <a:srgbClr val="000000"/>
                </a:solidFill>
                <a:latin typeface="Jacobs Chronos" panose="010B0603030503030204" pitchFamily="34" charset="0"/>
                <a:cs typeface="Jacobs Chronos" panose="010B0603030503030204" pitchFamily="34" charset="0"/>
              </a:rPr>
              <a:t> at Main St</a:t>
            </a:r>
            <a:r>
              <a:rPr lang="en-US" sz="2200" dirty="0"/>
              <a:t>reet</a:t>
            </a:r>
            <a:r>
              <a:rPr lang="en-US" sz="2200" dirty="0">
                <a:solidFill>
                  <a:srgbClr val="000000"/>
                </a:solidFill>
                <a:latin typeface="Jacobs Chronos" panose="010B0603030503030204" pitchFamily="34" charset="0"/>
                <a:cs typeface="Jacobs Chronos" panose="010B0603030503030204" pitchFamily="34" charset="0"/>
              </a:rPr>
              <a:t> and Centre St</a:t>
            </a:r>
            <a:r>
              <a:rPr lang="en-US" sz="2200" dirty="0"/>
              <a:t>reet</a:t>
            </a:r>
            <a:r>
              <a:rPr lang="en-US" sz="2200" dirty="0">
                <a:solidFill>
                  <a:srgbClr val="000000"/>
                </a:solidFill>
                <a:latin typeface="Jacobs Chronos" panose="010B0603030503030204" pitchFamily="34" charset="0"/>
                <a:cs typeface="Jacobs Chronos" panose="010B0603030503030204" pitchFamily="34" charset="0"/>
              </a:rPr>
              <a:t> intersections and 600 mm watermain at Queen St</a:t>
            </a:r>
            <a:r>
              <a:rPr lang="en-US" sz="2200" dirty="0"/>
              <a:t>reet</a:t>
            </a:r>
            <a:endParaRPr lang="en-US" sz="2200" dirty="0">
              <a:solidFill>
                <a:srgbClr val="000000"/>
              </a:solidFill>
              <a:latin typeface="Jacobs Chronos" panose="010B0603030503030204" pitchFamily="34" charset="0"/>
              <a:cs typeface="Jacobs Chronos" panose="010B0603030503030204" pitchFamily="34" charset="0"/>
            </a:endParaRPr>
          </a:p>
          <a:p>
            <a:pPr marL="270000" indent="-270000">
              <a:lnSpc>
                <a:spcPct val="90000"/>
              </a:lnSpc>
              <a:spcBef>
                <a:spcPts val="600"/>
              </a:spcBef>
              <a:buFont typeface="Arial" panose="020B0604020202020204" pitchFamily="34" charset="0"/>
              <a:buChar char="•"/>
            </a:pPr>
            <a:r>
              <a:rPr lang="en-US" sz="2200" dirty="0">
                <a:solidFill>
                  <a:srgbClr val="000000"/>
                </a:solidFill>
                <a:latin typeface="Jacobs Chronos" panose="010B0603030503030204" pitchFamily="34" charset="0"/>
                <a:cs typeface="Jacobs Chronos" panose="010B0603030503030204" pitchFamily="34" charset="0"/>
              </a:rPr>
              <a:t>Open cut construction with micro-tunnel crossing of Etobicoke Creek and micro-tunnel construction on Centre St</a:t>
            </a:r>
            <a:r>
              <a:rPr lang="en-US" sz="2200" dirty="0"/>
              <a:t>reet</a:t>
            </a:r>
            <a:endParaRPr lang="en-US" sz="2200" dirty="0">
              <a:solidFill>
                <a:srgbClr val="000000"/>
              </a:solidFill>
              <a:latin typeface="Jacobs Chronos" panose="010B0603030503030204" pitchFamily="34" charset="0"/>
              <a:cs typeface="Jacobs Chronos" panose="010B0603030503030204" pitchFamily="34" charset="0"/>
            </a:endParaRPr>
          </a:p>
        </p:txBody>
      </p:sp>
      <p:pic>
        <p:nvPicPr>
          <p:cNvPr id="46" name="Picture 45" descr="Map&#10;&#10;Description automatically generated">
            <a:extLst>
              <a:ext uri="{FF2B5EF4-FFF2-40B4-BE49-F238E27FC236}">
                <a16:creationId xmlns:a16="http://schemas.microsoft.com/office/drawing/2014/main" id="{0F98B07D-8C84-46BC-916A-D84908DF483C}"/>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396554" y="942518"/>
            <a:ext cx="4772465" cy="4689845"/>
          </a:xfrm>
          <a:prstGeom prst="rect">
            <a:avLst/>
          </a:prstGeom>
          <a:ln>
            <a:solidFill>
              <a:schemeClr val="tx1"/>
            </a:solidFill>
          </a:ln>
        </p:spPr>
      </p:pic>
      <p:cxnSp>
        <p:nvCxnSpPr>
          <p:cNvPr id="47" name="Straight Connector 46">
            <a:extLst>
              <a:ext uri="{FF2B5EF4-FFF2-40B4-BE49-F238E27FC236}">
                <a16:creationId xmlns:a16="http://schemas.microsoft.com/office/drawing/2014/main" id="{2439B877-7D6C-4128-A24A-7575363CEAB3}"/>
              </a:ext>
            </a:extLst>
          </p:cNvPr>
          <p:cNvCxnSpPr>
            <a:cxnSpLocks/>
          </p:cNvCxnSpPr>
          <p:nvPr/>
        </p:nvCxnSpPr>
        <p:spPr>
          <a:xfrm flipH="1">
            <a:off x="2470355" y="1725633"/>
            <a:ext cx="166846" cy="2437668"/>
          </a:xfrm>
          <a:prstGeom prst="line">
            <a:avLst/>
          </a:prstGeom>
          <a:ln w="38100">
            <a:solidFill>
              <a:srgbClr val="9900CC"/>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8B3DB54-0CCB-40A5-8DC6-7BA269879C2A}"/>
              </a:ext>
            </a:extLst>
          </p:cNvPr>
          <p:cNvCxnSpPr>
            <a:cxnSpLocks/>
          </p:cNvCxnSpPr>
          <p:nvPr/>
        </p:nvCxnSpPr>
        <p:spPr>
          <a:xfrm>
            <a:off x="2456121" y="4169421"/>
            <a:ext cx="504038" cy="44359"/>
          </a:xfrm>
          <a:prstGeom prst="line">
            <a:avLst/>
          </a:prstGeom>
          <a:ln w="38100">
            <a:solidFill>
              <a:srgbClr val="9900CC"/>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59D7F4A-C300-480E-A00A-E315DDE19DEB}"/>
              </a:ext>
            </a:extLst>
          </p:cNvPr>
          <p:cNvCxnSpPr>
            <a:cxnSpLocks/>
          </p:cNvCxnSpPr>
          <p:nvPr/>
        </p:nvCxnSpPr>
        <p:spPr>
          <a:xfrm flipV="1">
            <a:off x="2960159" y="4169421"/>
            <a:ext cx="462738" cy="44359"/>
          </a:xfrm>
          <a:prstGeom prst="line">
            <a:avLst/>
          </a:prstGeom>
          <a:ln w="38100">
            <a:solidFill>
              <a:srgbClr val="9900CC"/>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7F767AA-6F98-4302-BAED-2B6E2A434118}"/>
              </a:ext>
            </a:extLst>
          </p:cNvPr>
          <p:cNvCxnSpPr>
            <a:cxnSpLocks/>
          </p:cNvCxnSpPr>
          <p:nvPr/>
        </p:nvCxnSpPr>
        <p:spPr>
          <a:xfrm>
            <a:off x="3403729" y="4158540"/>
            <a:ext cx="38337" cy="631373"/>
          </a:xfrm>
          <a:prstGeom prst="line">
            <a:avLst/>
          </a:prstGeom>
          <a:ln w="38100">
            <a:solidFill>
              <a:srgbClr val="9900CC"/>
            </a:solidFill>
            <a:prstDash val="sysDot"/>
          </a:ln>
        </p:spPr>
        <p:style>
          <a:lnRef idx="1">
            <a:schemeClr val="accent1"/>
          </a:lnRef>
          <a:fillRef idx="0">
            <a:schemeClr val="accent1"/>
          </a:fillRef>
          <a:effectRef idx="0">
            <a:schemeClr val="accent1"/>
          </a:effectRef>
          <a:fontRef idx="minor">
            <a:schemeClr val="tx1"/>
          </a:fontRef>
        </p:style>
      </p:cxnSp>
      <p:sp>
        <p:nvSpPr>
          <p:cNvPr id="51" name="Star: 5 Points 50">
            <a:extLst>
              <a:ext uri="{FF2B5EF4-FFF2-40B4-BE49-F238E27FC236}">
                <a16:creationId xmlns:a16="http://schemas.microsoft.com/office/drawing/2014/main" id="{FE72E72A-2FBD-4540-A9D4-7B292102DDC1}"/>
              </a:ext>
            </a:extLst>
          </p:cNvPr>
          <p:cNvSpPr/>
          <p:nvPr/>
        </p:nvSpPr>
        <p:spPr>
          <a:xfrm>
            <a:off x="3384211" y="4736639"/>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Star: 5 Points 51">
            <a:extLst>
              <a:ext uri="{FF2B5EF4-FFF2-40B4-BE49-F238E27FC236}">
                <a16:creationId xmlns:a16="http://schemas.microsoft.com/office/drawing/2014/main" id="{F6C79A1A-62E6-4C52-9A67-D4CC1DC52A2A}"/>
              </a:ext>
            </a:extLst>
          </p:cNvPr>
          <p:cNvSpPr/>
          <p:nvPr/>
        </p:nvSpPr>
        <p:spPr>
          <a:xfrm>
            <a:off x="2592430" y="1677478"/>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Star: 5 Points 52">
            <a:extLst>
              <a:ext uri="{FF2B5EF4-FFF2-40B4-BE49-F238E27FC236}">
                <a16:creationId xmlns:a16="http://schemas.microsoft.com/office/drawing/2014/main" id="{19267EF8-6FC3-44F1-B7D8-7943BC5451BD}"/>
              </a:ext>
            </a:extLst>
          </p:cNvPr>
          <p:cNvSpPr/>
          <p:nvPr/>
        </p:nvSpPr>
        <p:spPr>
          <a:xfrm>
            <a:off x="2398266" y="4113402"/>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Star: 5 Points 53">
            <a:extLst>
              <a:ext uri="{FF2B5EF4-FFF2-40B4-BE49-F238E27FC236}">
                <a16:creationId xmlns:a16="http://schemas.microsoft.com/office/drawing/2014/main" id="{2742A23D-713F-4D5B-A315-00E7C208B688}"/>
              </a:ext>
            </a:extLst>
          </p:cNvPr>
          <p:cNvSpPr/>
          <p:nvPr/>
        </p:nvSpPr>
        <p:spPr>
          <a:xfrm>
            <a:off x="3384211" y="4600302"/>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Star: 5 Points 54">
            <a:extLst>
              <a:ext uri="{FF2B5EF4-FFF2-40B4-BE49-F238E27FC236}">
                <a16:creationId xmlns:a16="http://schemas.microsoft.com/office/drawing/2014/main" id="{A3D6AC78-5416-429A-B668-1E7DBEF7F7C3}"/>
              </a:ext>
            </a:extLst>
          </p:cNvPr>
          <p:cNvSpPr/>
          <p:nvPr/>
        </p:nvSpPr>
        <p:spPr>
          <a:xfrm>
            <a:off x="2495923" y="3026777"/>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D7F0BED0-89F9-4C55-98BD-5106A522E096}"/>
              </a:ext>
            </a:extLst>
          </p:cNvPr>
          <p:cNvPicPr>
            <a:picLocks noChangeAspect="1"/>
          </p:cNvPicPr>
          <p:nvPr/>
        </p:nvPicPr>
        <p:blipFill rotWithShape="1">
          <a:blip r:embed="rId6"/>
          <a:srcRect l="2803" t="85470" r="78249" b="2259"/>
          <a:stretch/>
        </p:blipFill>
        <p:spPr>
          <a:xfrm>
            <a:off x="396554" y="4895132"/>
            <a:ext cx="910035" cy="762599"/>
          </a:xfrm>
          <a:prstGeom prst="rect">
            <a:avLst/>
          </a:prstGeom>
        </p:spPr>
      </p:pic>
      <p:sp>
        <p:nvSpPr>
          <p:cNvPr id="57" name="Star: 5 Points 56">
            <a:extLst>
              <a:ext uri="{FF2B5EF4-FFF2-40B4-BE49-F238E27FC236}">
                <a16:creationId xmlns:a16="http://schemas.microsoft.com/office/drawing/2014/main" id="{87F891EF-B143-4499-B5F0-2BDE888C2186}"/>
              </a:ext>
            </a:extLst>
          </p:cNvPr>
          <p:cNvSpPr/>
          <p:nvPr/>
        </p:nvSpPr>
        <p:spPr>
          <a:xfrm>
            <a:off x="3338647" y="4132452"/>
            <a:ext cx="115710" cy="90191"/>
          </a:xfrm>
          <a:prstGeom prst="star5">
            <a:avLst/>
          </a:prstGeom>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8064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D048B-76EF-4866-B11D-8C6C3A77C0BD}"/>
              </a:ext>
            </a:extLst>
          </p:cNvPr>
          <p:cNvSpPr>
            <a:spLocks noGrp="1"/>
          </p:cNvSpPr>
          <p:nvPr>
            <p:ph type="title"/>
          </p:nvPr>
        </p:nvSpPr>
        <p:spPr>
          <a:xfrm>
            <a:off x="320040" y="232144"/>
            <a:ext cx="11521440" cy="640080"/>
          </a:xfrm>
        </p:spPr>
        <p:txBody>
          <a:bodyPr/>
          <a:lstStyle/>
          <a:p>
            <a:r>
              <a:rPr lang="en-US" dirty="0"/>
              <a:t>Alternative 6 – West </a:t>
            </a:r>
            <a:r>
              <a:rPr lang="en-US" dirty="0" err="1"/>
              <a:t>Neighbourhood</a:t>
            </a:r>
            <a:r>
              <a:rPr lang="en-US" dirty="0"/>
              <a:t> Route</a:t>
            </a:r>
          </a:p>
        </p:txBody>
      </p:sp>
      <p:sp>
        <p:nvSpPr>
          <p:cNvPr id="3" name="Footer Placeholder 2">
            <a:extLst>
              <a:ext uri="{FF2B5EF4-FFF2-40B4-BE49-F238E27FC236}">
                <a16:creationId xmlns:a16="http://schemas.microsoft.com/office/drawing/2014/main" id="{753CA664-8015-4D0B-857C-3AD24B44E644}"/>
              </a:ext>
            </a:extLst>
          </p:cNvPr>
          <p:cNvSpPr>
            <a:spLocks noGrp="1"/>
          </p:cNvSpPr>
          <p:nvPr>
            <p:ph type="ftr" sz="quarter" idx="10"/>
          </p:nvPr>
        </p:nvSpPr>
        <p:spPr>
          <a:xfrm>
            <a:off x="9281160" y="6309360"/>
            <a:ext cx="2560320" cy="274320"/>
          </a:xfrm>
        </p:spPr>
        <p:txBody>
          <a:bodyPr/>
          <a:lstStyle/>
          <a:p>
            <a:r>
              <a:rPr lang="en-AU"/>
              <a:t>©Jacobs 2020</a:t>
            </a:r>
            <a:endParaRPr lang="en-AU" dirty="0"/>
          </a:p>
        </p:txBody>
      </p:sp>
      <p:sp>
        <p:nvSpPr>
          <p:cNvPr id="4" name="Slide Number Placeholder 3">
            <a:extLst>
              <a:ext uri="{FF2B5EF4-FFF2-40B4-BE49-F238E27FC236}">
                <a16:creationId xmlns:a16="http://schemas.microsoft.com/office/drawing/2014/main" id="{F60A9AA8-C84D-41BB-9238-AFE935081BD1}"/>
              </a:ext>
            </a:extLst>
          </p:cNvPr>
          <p:cNvSpPr>
            <a:spLocks noGrp="1"/>
          </p:cNvSpPr>
          <p:nvPr>
            <p:ph type="sldNum" sz="quarter" idx="11"/>
          </p:nvPr>
        </p:nvSpPr>
        <p:spPr/>
        <p:txBody>
          <a:bodyPr/>
          <a:lstStyle/>
          <a:p>
            <a:fld id="{9B3E39EC-4BE2-4DEA-81C0-4ABC0AAB4AC0}" type="slidenum">
              <a:rPr lang="en-AU" smtClean="0"/>
              <a:pPr/>
              <a:t>13</a:t>
            </a:fld>
            <a:endParaRPr lang="en-AU" dirty="0"/>
          </a:p>
        </p:txBody>
      </p:sp>
      <p:cxnSp>
        <p:nvCxnSpPr>
          <p:cNvPr id="21" name="Straight Connector 20">
            <a:extLst>
              <a:ext uri="{FF2B5EF4-FFF2-40B4-BE49-F238E27FC236}">
                <a16:creationId xmlns:a16="http://schemas.microsoft.com/office/drawing/2014/main" id="{240E1EFA-0989-4BA9-8DEE-9EFC15E44028}"/>
              </a:ext>
            </a:extLst>
          </p:cNvPr>
          <p:cNvCxnSpPr>
            <a:cxnSpLocks/>
          </p:cNvCxnSpPr>
          <p:nvPr/>
        </p:nvCxnSpPr>
        <p:spPr>
          <a:xfrm flipH="1">
            <a:off x="396554" y="5813112"/>
            <a:ext cx="337790" cy="0"/>
          </a:xfrm>
          <a:prstGeom prst="line">
            <a:avLst/>
          </a:prstGeom>
          <a:ln w="38100">
            <a:solidFill>
              <a:srgbClr val="00FFCC"/>
            </a:solidFill>
            <a:prstDash val="sysDot"/>
          </a:ln>
        </p:spPr>
        <p:style>
          <a:lnRef idx="1">
            <a:schemeClr val="accent1"/>
          </a:lnRef>
          <a:fillRef idx="0">
            <a:schemeClr val="accent1"/>
          </a:fillRef>
          <a:effectRef idx="0">
            <a:schemeClr val="accent1"/>
          </a:effectRef>
          <a:fontRef idx="minor">
            <a:schemeClr val="tx1"/>
          </a:fontRef>
        </p:style>
      </p:cxnSp>
      <p:sp>
        <p:nvSpPr>
          <p:cNvPr id="22" name="Star: 5 Points 21">
            <a:extLst>
              <a:ext uri="{FF2B5EF4-FFF2-40B4-BE49-F238E27FC236}">
                <a16:creationId xmlns:a16="http://schemas.microsoft.com/office/drawing/2014/main" id="{F94896E3-FDAF-40CE-8ED3-A59A97E3A9BA}"/>
              </a:ext>
            </a:extLst>
          </p:cNvPr>
          <p:cNvSpPr/>
          <p:nvPr/>
        </p:nvSpPr>
        <p:spPr>
          <a:xfrm>
            <a:off x="3827513" y="5775780"/>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19B7D94-0E7E-42CD-BC4E-AEC551CAAE3C}"/>
              </a:ext>
            </a:extLst>
          </p:cNvPr>
          <p:cNvSpPr txBox="1"/>
          <p:nvPr/>
        </p:nvSpPr>
        <p:spPr>
          <a:xfrm>
            <a:off x="734610" y="5682377"/>
            <a:ext cx="1368056" cy="276999"/>
          </a:xfrm>
          <a:prstGeom prst="rect">
            <a:avLst/>
          </a:prstGeom>
          <a:noFill/>
        </p:spPr>
        <p:txBody>
          <a:bodyPr wrap="square" rtlCol="0">
            <a:spAutoFit/>
          </a:bodyPr>
          <a:lstStyle/>
          <a:p>
            <a:r>
              <a:rPr lang="en-US" sz="1200" dirty="0"/>
              <a:t>Micro-Tunneled</a:t>
            </a:r>
          </a:p>
        </p:txBody>
      </p:sp>
      <p:sp>
        <p:nvSpPr>
          <p:cNvPr id="24" name="TextBox 23">
            <a:extLst>
              <a:ext uri="{FF2B5EF4-FFF2-40B4-BE49-F238E27FC236}">
                <a16:creationId xmlns:a16="http://schemas.microsoft.com/office/drawing/2014/main" id="{62FF409D-44AF-44AC-ACFF-E44F846F9E17}"/>
              </a:ext>
            </a:extLst>
          </p:cNvPr>
          <p:cNvSpPr txBox="1"/>
          <p:nvPr/>
        </p:nvSpPr>
        <p:spPr>
          <a:xfrm>
            <a:off x="3991664" y="5674612"/>
            <a:ext cx="1253869" cy="276999"/>
          </a:xfrm>
          <a:prstGeom prst="rect">
            <a:avLst/>
          </a:prstGeom>
          <a:noFill/>
        </p:spPr>
        <p:txBody>
          <a:bodyPr wrap="none" rtlCol="0">
            <a:spAutoFit/>
          </a:bodyPr>
          <a:lstStyle/>
          <a:p>
            <a:r>
              <a:rPr lang="en-US" sz="1200" dirty="0"/>
              <a:t>Interconnection</a:t>
            </a:r>
            <a:endParaRPr lang="en-US" sz="1400" dirty="0"/>
          </a:p>
        </p:txBody>
      </p:sp>
      <p:cxnSp>
        <p:nvCxnSpPr>
          <p:cNvPr id="27" name="Straight Connector 26">
            <a:extLst>
              <a:ext uri="{FF2B5EF4-FFF2-40B4-BE49-F238E27FC236}">
                <a16:creationId xmlns:a16="http://schemas.microsoft.com/office/drawing/2014/main" id="{DA80D525-7845-45F7-A702-05614F557844}"/>
              </a:ext>
            </a:extLst>
          </p:cNvPr>
          <p:cNvCxnSpPr>
            <a:cxnSpLocks/>
          </p:cNvCxnSpPr>
          <p:nvPr/>
        </p:nvCxnSpPr>
        <p:spPr>
          <a:xfrm>
            <a:off x="2205585" y="5823571"/>
            <a:ext cx="310340" cy="0"/>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8483DA3-9411-474C-AF31-746420CA4D55}"/>
              </a:ext>
            </a:extLst>
          </p:cNvPr>
          <p:cNvSpPr txBox="1"/>
          <p:nvPr/>
        </p:nvSpPr>
        <p:spPr>
          <a:xfrm>
            <a:off x="2618844" y="5682377"/>
            <a:ext cx="814775" cy="276999"/>
          </a:xfrm>
          <a:prstGeom prst="rect">
            <a:avLst/>
          </a:prstGeom>
          <a:noFill/>
        </p:spPr>
        <p:txBody>
          <a:bodyPr wrap="none" rtlCol="0">
            <a:spAutoFit/>
          </a:bodyPr>
          <a:lstStyle/>
          <a:p>
            <a:r>
              <a:rPr lang="en-US" sz="1200" dirty="0"/>
              <a:t>Open Cut</a:t>
            </a:r>
            <a:endParaRPr lang="en-US" sz="1400" dirty="0"/>
          </a:p>
        </p:txBody>
      </p:sp>
      <p:pic>
        <p:nvPicPr>
          <p:cNvPr id="19" name="Picture 18">
            <a:extLst>
              <a:ext uri="{FF2B5EF4-FFF2-40B4-BE49-F238E27FC236}">
                <a16:creationId xmlns:a16="http://schemas.microsoft.com/office/drawing/2014/main" id="{49573C0F-3DFB-41EF-A393-90445B50155C}"/>
              </a:ext>
            </a:extLst>
          </p:cNvPr>
          <p:cNvPicPr>
            <a:picLocks noChangeAspect="1"/>
          </p:cNvPicPr>
          <p:nvPr/>
        </p:nvPicPr>
        <p:blipFill>
          <a:blip r:embed="rId2"/>
          <a:stretch>
            <a:fillRect/>
          </a:stretch>
        </p:blipFill>
        <p:spPr>
          <a:xfrm>
            <a:off x="10400301" y="253269"/>
            <a:ext cx="1401315" cy="725681"/>
          </a:xfrm>
          <a:prstGeom prst="rect">
            <a:avLst/>
          </a:prstGeom>
        </p:spPr>
      </p:pic>
      <p:pic>
        <p:nvPicPr>
          <p:cNvPr id="30" name="Picture 29">
            <a:extLst>
              <a:ext uri="{FF2B5EF4-FFF2-40B4-BE49-F238E27FC236}">
                <a16:creationId xmlns:a16="http://schemas.microsoft.com/office/drawing/2014/main" id="{4909792B-1B6F-4A75-B3E7-9C445F16A4F4}"/>
              </a:ext>
            </a:extLst>
          </p:cNvPr>
          <p:cNvPicPr>
            <a:picLocks noChangeAspect="1"/>
          </p:cNvPicPr>
          <p:nvPr/>
        </p:nvPicPr>
        <p:blipFill>
          <a:blip r:embed="rId3"/>
          <a:stretch>
            <a:fillRect/>
          </a:stretch>
        </p:blipFill>
        <p:spPr>
          <a:xfrm>
            <a:off x="9587960" y="6309360"/>
            <a:ext cx="1391603" cy="502726"/>
          </a:xfrm>
          <a:prstGeom prst="rect">
            <a:avLst/>
          </a:prstGeom>
        </p:spPr>
      </p:pic>
      <p:sp>
        <p:nvSpPr>
          <p:cNvPr id="8" name="Rectangle 7">
            <a:extLst>
              <a:ext uri="{FF2B5EF4-FFF2-40B4-BE49-F238E27FC236}">
                <a16:creationId xmlns:a16="http://schemas.microsoft.com/office/drawing/2014/main" id="{467F153F-E01A-47C6-BDE3-0BC596BF1639}"/>
              </a:ext>
            </a:extLst>
          </p:cNvPr>
          <p:cNvSpPr/>
          <p:nvPr/>
        </p:nvSpPr>
        <p:spPr>
          <a:xfrm>
            <a:off x="5245533" y="942518"/>
            <a:ext cx="6563436" cy="4493538"/>
          </a:xfrm>
          <a:prstGeom prst="rect">
            <a:avLst/>
          </a:prstGeom>
        </p:spPr>
        <p:txBody>
          <a:bodyPr wrap="square">
            <a:spAutoFit/>
          </a:bodyPr>
          <a:lstStyle/>
          <a:p>
            <a:r>
              <a:rPr lang="en-US" sz="2400" b="1" dirty="0"/>
              <a:t>Description:</a:t>
            </a:r>
          </a:p>
          <a:p>
            <a:pPr marL="285750" indent="-285750">
              <a:spcBef>
                <a:spcPts val="600"/>
              </a:spcBef>
              <a:buFont typeface="Arial" panose="020B0604020202020204" pitchFamily="34" charset="0"/>
              <a:buChar char="•"/>
            </a:pPr>
            <a:r>
              <a:rPr lang="en-US" sz="2200" dirty="0"/>
              <a:t>Approximately 2600 linear meters and follows smaller residential streets west of Main Street (Murray, Garden, Bagshot, Archibald, Murray, English, Isabella, Rosedale, Mill Street)</a:t>
            </a:r>
          </a:p>
          <a:p>
            <a:pPr marL="285750" indent="-285750">
              <a:spcBef>
                <a:spcPts val="600"/>
              </a:spcBef>
              <a:buFont typeface="Arial" panose="020B0604020202020204" pitchFamily="34" charset="0"/>
              <a:buChar char="•"/>
            </a:pPr>
            <a:r>
              <a:rPr lang="en-US" sz="2200" dirty="0"/>
              <a:t>Connection points at Williams Parkway and Queen Street</a:t>
            </a:r>
          </a:p>
          <a:p>
            <a:pPr marL="285750" indent="-285750">
              <a:spcBef>
                <a:spcPts val="600"/>
              </a:spcBef>
              <a:buFont typeface="Arial" panose="020B0604020202020204" pitchFamily="34" charset="0"/>
              <a:buChar char="•"/>
            </a:pPr>
            <a:r>
              <a:rPr lang="en-US" sz="2200" dirty="0"/>
              <a:t>Connection to 600 mm watermain at Vodden Street</a:t>
            </a:r>
          </a:p>
          <a:p>
            <a:pPr marL="285750" indent="-285750">
              <a:spcBef>
                <a:spcPts val="600"/>
              </a:spcBef>
              <a:buFont typeface="Arial" panose="020B0604020202020204" pitchFamily="34" charset="0"/>
              <a:buChar char="•"/>
            </a:pPr>
            <a:r>
              <a:rPr lang="en-US" sz="2200" dirty="0"/>
              <a:t>Open cut construction with micro-tunnel crossing of rail line and micro-tunnel construction on Isabella Street, Rosedale Street, Mill Street North</a:t>
            </a:r>
            <a:endParaRPr lang="en-US" sz="2200" dirty="0">
              <a:highlight>
                <a:srgbClr val="FFFF00"/>
              </a:highlight>
            </a:endParaRPr>
          </a:p>
        </p:txBody>
      </p:sp>
      <p:pic>
        <p:nvPicPr>
          <p:cNvPr id="32" name="Picture 31" descr="Map&#10;&#10;Description automatically generated">
            <a:extLst>
              <a:ext uri="{FF2B5EF4-FFF2-40B4-BE49-F238E27FC236}">
                <a16:creationId xmlns:a16="http://schemas.microsoft.com/office/drawing/2014/main" id="{CA244B72-B20B-4A4B-AEA2-08BD8CD6F668}"/>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396554" y="942518"/>
            <a:ext cx="4772465" cy="4689845"/>
          </a:xfrm>
          <a:prstGeom prst="rect">
            <a:avLst/>
          </a:prstGeom>
          <a:ln>
            <a:solidFill>
              <a:schemeClr val="tx1"/>
            </a:solidFill>
          </a:ln>
        </p:spPr>
      </p:pic>
      <p:cxnSp>
        <p:nvCxnSpPr>
          <p:cNvPr id="33" name="Straight Connector 32">
            <a:extLst>
              <a:ext uri="{FF2B5EF4-FFF2-40B4-BE49-F238E27FC236}">
                <a16:creationId xmlns:a16="http://schemas.microsoft.com/office/drawing/2014/main" id="{341937B9-E79E-40BC-840B-3A8A8B8858A1}"/>
              </a:ext>
            </a:extLst>
          </p:cNvPr>
          <p:cNvCxnSpPr>
            <a:cxnSpLocks/>
          </p:cNvCxnSpPr>
          <p:nvPr/>
        </p:nvCxnSpPr>
        <p:spPr>
          <a:xfrm flipH="1">
            <a:off x="1866887" y="4272391"/>
            <a:ext cx="49453" cy="460348"/>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9B13746-4FFB-4B62-9F72-8F6018D20B7C}"/>
              </a:ext>
            </a:extLst>
          </p:cNvPr>
          <p:cNvCxnSpPr>
            <a:cxnSpLocks/>
          </p:cNvCxnSpPr>
          <p:nvPr/>
        </p:nvCxnSpPr>
        <p:spPr>
          <a:xfrm flipH="1">
            <a:off x="1927626" y="3917593"/>
            <a:ext cx="100987" cy="155663"/>
          </a:xfrm>
          <a:prstGeom prst="line">
            <a:avLst/>
          </a:prstGeom>
          <a:ln w="38100">
            <a:solidFill>
              <a:srgbClr val="00FFCC"/>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3061784-0134-4990-8491-6781F32AE97B}"/>
              </a:ext>
            </a:extLst>
          </p:cNvPr>
          <p:cNvCxnSpPr>
            <a:cxnSpLocks/>
          </p:cNvCxnSpPr>
          <p:nvPr/>
        </p:nvCxnSpPr>
        <p:spPr>
          <a:xfrm flipH="1">
            <a:off x="2020052" y="3700066"/>
            <a:ext cx="313030" cy="18392"/>
          </a:xfrm>
          <a:prstGeom prst="line">
            <a:avLst/>
          </a:prstGeom>
          <a:ln w="38100">
            <a:solidFill>
              <a:srgbClr val="00FFCC"/>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102C93E-C6FD-41BF-A247-73DE4D2CBFB8}"/>
              </a:ext>
            </a:extLst>
          </p:cNvPr>
          <p:cNvCxnSpPr>
            <a:cxnSpLocks/>
          </p:cNvCxnSpPr>
          <p:nvPr/>
        </p:nvCxnSpPr>
        <p:spPr>
          <a:xfrm flipV="1">
            <a:off x="2026208" y="3718458"/>
            <a:ext cx="7376" cy="205502"/>
          </a:xfrm>
          <a:prstGeom prst="line">
            <a:avLst/>
          </a:prstGeom>
          <a:ln w="38100">
            <a:solidFill>
              <a:srgbClr val="00FFCC"/>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67A22B0-796D-457E-8AA1-A68AAA053432}"/>
              </a:ext>
            </a:extLst>
          </p:cNvPr>
          <p:cNvCxnSpPr>
            <a:cxnSpLocks/>
          </p:cNvCxnSpPr>
          <p:nvPr/>
        </p:nvCxnSpPr>
        <p:spPr>
          <a:xfrm flipV="1">
            <a:off x="2318672" y="3054428"/>
            <a:ext cx="54076" cy="659575"/>
          </a:xfrm>
          <a:prstGeom prst="line">
            <a:avLst/>
          </a:prstGeom>
          <a:ln w="38100">
            <a:solidFill>
              <a:srgbClr val="00FFCC"/>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9847F3F-A835-44F9-950A-868D25382E24}"/>
              </a:ext>
            </a:extLst>
          </p:cNvPr>
          <p:cNvCxnSpPr>
            <a:cxnSpLocks/>
          </p:cNvCxnSpPr>
          <p:nvPr/>
        </p:nvCxnSpPr>
        <p:spPr>
          <a:xfrm flipV="1">
            <a:off x="1784259" y="4732739"/>
            <a:ext cx="82628" cy="1"/>
          </a:xfrm>
          <a:prstGeom prst="line">
            <a:avLst/>
          </a:prstGeom>
          <a:ln w="28575">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5C56A7C-A18F-437F-93C1-8661DBB44E8E}"/>
              </a:ext>
            </a:extLst>
          </p:cNvPr>
          <p:cNvCxnSpPr>
            <a:cxnSpLocks/>
          </p:cNvCxnSpPr>
          <p:nvPr/>
        </p:nvCxnSpPr>
        <p:spPr>
          <a:xfrm flipV="1">
            <a:off x="2348763" y="1732729"/>
            <a:ext cx="23985" cy="482643"/>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29F47E2-A575-4A29-9A16-A1EC847CCAF0}"/>
              </a:ext>
            </a:extLst>
          </p:cNvPr>
          <p:cNvCxnSpPr>
            <a:cxnSpLocks/>
          </p:cNvCxnSpPr>
          <p:nvPr/>
        </p:nvCxnSpPr>
        <p:spPr>
          <a:xfrm flipV="1">
            <a:off x="2155219" y="2215372"/>
            <a:ext cx="196595" cy="1"/>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534382E-367E-41A0-81B2-6445B4B527B8}"/>
              </a:ext>
            </a:extLst>
          </p:cNvPr>
          <p:cNvCxnSpPr>
            <a:cxnSpLocks/>
          </p:cNvCxnSpPr>
          <p:nvPr/>
        </p:nvCxnSpPr>
        <p:spPr>
          <a:xfrm flipV="1">
            <a:off x="2148568" y="2323478"/>
            <a:ext cx="196595" cy="1"/>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12A6A93-3A6F-4BA3-AFDA-8A6232310534}"/>
              </a:ext>
            </a:extLst>
          </p:cNvPr>
          <p:cNvCxnSpPr>
            <a:cxnSpLocks/>
          </p:cNvCxnSpPr>
          <p:nvPr/>
        </p:nvCxnSpPr>
        <p:spPr>
          <a:xfrm flipH="1">
            <a:off x="2299204" y="2323478"/>
            <a:ext cx="37590" cy="398572"/>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9A69608-85C0-41E9-865A-2C6F444E6BE9}"/>
              </a:ext>
            </a:extLst>
          </p:cNvPr>
          <p:cNvCxnSpPr>
            <a:cxnSpLocks/>
          </p:cNvCxnSpPr>
          <p:nvPr/>
        </p:nvCxnSpPr>
        <p:spPr>
          <a:xfrm>
            <a:off x="2155219" y="2215372"/>
            <a:ext cx="14732" cy="116849"/>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AD04651-243D-42B4-813D-119A4DD25E2A}"/>
              </a:ext>
            </a:extLst>
          </p:cNvPr>
          <p:cNvCxnSpPr>
            <a:cxnSpLocks/>
          </p:cNvCxnSpPr>
          <p:nvPr/>
        </p:nvCxnSpPr>
        <p:spPr>
          <a:xfrm flipH="1">
            <a:off x="2370987" y="2703054"/>
            <a:ext cx="29034" cy="365887"/>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E0A49AD-3AB5-4E12-AF42-454542B7197C}"/>
              </a:ext>
            </a:extLst>
          </p:cNvPr>
          <p:cNvCxnSpPr>
            <a:cxnSpLocks/>
          </p:cNvCxnSpPr>
          <p:nvPr/>
        </p:nvCxnSpPr>
        <p:spPr>
          <a:xfrm>
            <a:off x="2284248" y="2722050"/>
            <a:ext cx="115773" cy="0"/>
          </a:xfrm>
          <a:prstGeom prst="line">
            <a:avLst/>
          </a:prstGeom>
          <a:ln w="38100">
            <a:solidFill>
              <a:srgbClr val="00FFCC"/>
            </a:solidFill>
          </a:ln>
        </p:spPr>
        <p:style>
          <a:lnRef idx="1">
            <a:schemeClr val="accent1"/>
          </a:lnRef>
          <a:fillRef idx="0">
            <a:schemeClr val="accent1"/>
          </a:fillRef>
          <a:effectRef idx="0">
            <a:schemeClr val="accent1"/>
          </a:effectRef>
          <a:fontRef idx="minor">
            <a:schemeClr val="tx1"/>
          </a:fontRef>
        </p:style>
      </p:cxnSp>
      <p:sp>
        <p:nvSpPr>
          <p:cNvPr id="46" name="Star: 5 Points 45">
            <a:extLst>
              <a:ext uri="{FF2B5EF4-FFF2-40B4-BE49-F238E27FC236}">
                <a16:creationId xmlns:a16="http://schemas.microsoft.com/office/drawing/2014/main" id="{DD15BAEE-541E-4BA2-9A83-4C2B04FEFF41}"/>
              </a:ext>
            </a:extLst>
          </p:cNvPr>
          <p:cNvSpPr/>
          <p:nvPr/>
        </p:nvSpPr>
        <p:spPr>
          <a:xfrm>
            <a:off x="1731579" y="4687643"/>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Star: 5 Points 46">
            <a:extLst>
              <a:ext uri="{FF2B5EF4-FFF2-40B4-BE49-F238E27FC236}">
                <a16:creationId xmlns:a16="http://schemas.microsoft.com/office/drawing/2014/main" id="{70E3EF94-6EA3-4B83-8300-47FCB2D40FDC}"/>
              </a:ext>
            </a:extLst>
          </p:cNvPr>
          <p:cNvSpPr/>
          <p:nvPr/>
        </p:nvSpPr>
        <p:spPr>
          <a:xfrm>
            <a:off x="2307494" y="1693890"/>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tar: 5 Points 47">
            <a:extLst>
              <a:ext uri="{FF2B5EF4-FFF2-40B4-BE49-F238E27FC236}">
                <a16:creationId xmlns:a16="http://schemas.microsoft.com/office/drawing/2014/main" id="{F7DBF3C9-072A-4F8C-BF02-CE0D14B82992}"/>
              </a:ext>
            </a:extLst>
          </p:cNvPr>
          <p:cNvSpPr/>
          <p:nvPr/>
        </p:nvSpPr>
        <p:spPr>
          <a:xfrm>
            <a:off x="2312411" y="3027120"/>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34A04CC0-84EA-4CE0-8E7D-8FC61137FAA7}"/>
              </a:ext>
            </a:extLst>
          </p:cNvPr>
          <p:cNvCxnSpPr>
            <a:cxnSpLocks/>
          </p:cNvCxnSpPr>
          <p:nvPr/>
        </p:nvCxnSpPr>
        <p:spPr>
          <a:xfrm flipH="1">
            <a:off x="1916339" y="4075383"/>
            <a:ext cx="1" cy="163200"/>
          </a:xfrm>
          <a:prstGeom prst="line">
            <a:avLst/>
          </a:prstGeom>
          <a:ln w="38100">
            <a:solidFill>
              <a:srgbClr val="00FFCC"/>
            </a:solidFill>
            <a:prstDash val="sysDot"/>
          </a:ln>
        </p:spPr>
        <p:style>
          <a:lnRef idx="1">
            <a:schemeClr val="accent1"/>
          </a:lnRef>
          <a:fillRef idx="0">
            <a:schemeClr val="accent1"/>
          </a:fillRef>
          <a:effectRef idx="0">
            <a:schemeClr val="accent1"/>
          </a:effectRef>
          <a:fontRef idx="minor">
            <a:schemeClr val="tx1"/>
          </a:fontRef>
        </p:style>
      </p:cxnSp>
      <p:pic>
        <p:nvPicPr>
          <p:cNvPr id="50" name="Picture 49">
            <a:extLst>
              <a:ext uri="{FF2B5EF4-FFF2-40B4-BE49-F238E27FC236}">
                <a16:creationId xmlns:a16="http://schemas.microsoft.com/office/drawing/2014/main" id="{4DE6CC7B-DF69-4E74-B71A-F29C8C4E902E}"/>
              </a:ext>
            </a:extLst>
          </p:cNvPr>
          <p:cNvPicPr>
            <a:picLocks noChangeAspect="1"/>
          </p:cNvPicPr>
          <p:nvPr/>
        </p:nvPicPr>
        <p:blipFill rotWithShape="1">
          <a:blip r:embed="rId6"/>
          <a:srcRect l="2803" t="85470" r="78249" b="2259"/>
          <a:stretch/>
        </p:blipFill>
        <p:spPr>
          <a:xfrm>
            <a:off x="383031" y="4892733"/>
            <a:ext cx="910035" cy="762599"/>
          </a:xfrm>
          <a:prstGeom prst="rect">
            <a:avLst/>
          </a:prstGeom>
        </p:spPr>
      </p:pic>
    </p:spTree>
    <p:extLst>
      <p:ext uri="{BB962C8B-B14F-4D97-AF65-F5344CB8AC3E}">
        <p14:creationId xmlns:p14="http://schemas.microsoft.com/office/powerpoint/2010/main" val="1524441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5A9A9D2-9226-4CFD-BED3-FFE34F957DEE}"/>
              </a:ext>
            </a:extLst>
          </p:cNvPr>
          <p:cNvSpPr>
            <a:spLocks noGrp="1"/>
          </p:cNvSpPr>
          <p:nvPr>
            <p:ph type="ctrTitle"/>
          </p:nvPr>
        </p:nvSpPr>
        <p:spPr/>
        <p:txBody>
          <a:bodyPr/>
          <a:lstStyle/>
          <a:p>
            <a:r>
              <a:rPr lang="en-US" dirty="0"/>
              <a:t>Evaluation of Alternatives</a:t>
            </a:r>
          </a:p>
        </p:txBody>
      </p:sp>
      <p:sp>
        <p:nvSpPr>
          <p:cNvPr id="4" name="Subtitle 3">
            <a:extLst>
              <a:ext uri="{FF2B5EF4-FFF2-40B4-BE49-F238E27FC236}">
                <a16:creationId xmlns:a16="http://schemas.microsoft.com/office/drawing/2014/main" id="{BEF7A2D0-F2B0-4713-97CD-8535B77EE26C}"/>
              </a:ext>
            </a:extLst>
          </p:cNvPr>
          <p:cNvSpPr>
            <a:spLocks noGrp="1"/>
          </p:cNvSpPr>
          <p:nvPr>
            <p:ph type="subTitle" idx="1"/>
          </p:nvPr>
        </p:nvSpPr>
        <p:spPr/>
        <p:txBody>
          <a:bodyPr/>
          <a:lstStyle/>
          <a:p>
            <a:endParaRPr lang="en-US"/>
          </a:p>
        </p:txBody>
      </p:sp>
      <p:sp>
        <p:nvSpPr>
          <p:cNvPr id="3" name="Slide Number Placeholder 2">
            <a:extLst>
              <a:ext uri="{FF2B5EF4-FFF2-40B4-BE49-F238E27FC236}">
                <a16:creationId xmlns:a16="http://schemas.microsoft.com/office/drawing/2014/main" id="{480F058E-D9A9-48AB-96E8-B9C4B3E3436C}"/>
              </a:ext>
            </a:extLst>
          </p:cNvPr>
          <p:cNvSpPr>
            <a:spLocks noGrp="1"/>
          </p:cNvSpPr>
          <p:nvPr>
            <p:ph type="sldNum" sz="quarter" idx="4294967295"/>
          </p:nvPr>
        </p:nvSpPr>
        <p:spPr>
          <a:xfrm>
            <a:off x="0" y="6159500"/>
            <a:ext cx="792163" cy="365125"/>
          </a:xfrm>
          <a:prstGeom prst="rect">
            <a:avLst/>
          </a:prstGeom>
        </p:spPr>
        <p:txBody>
          <a:bodyPr vert="horz" lIns="0" tIns="0" rIns="0" bIns="0" rtlCol="0" anchor="b"/>
          <a:lstStyle>
            <a:defPPr>
              <a:defRPr lang="en-US"/>
            </a:defPPr>
            <a:lvl1pPr marL="0" algn="l" defTabSz="914400" rtl="0" eaLnBrk="1" latinLnBrk="0" hangingPunct="1">
              <a:defRPr sz="1000" kern="1200">
                <a:solidFill>
                  <a:srgbClr val="00338D"/>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E39EC-4BE2-4DEA-81C0-4ABC0AAB4AC0}" type="slidenum">
              <a:rPr lang="en-AU" smtClean="0"/>
              <a:pPr/>
              <a:t>14</a:t>
            </a:fld>
            <a:endParaRPr lang="en-AU" dirty="0"/>
          </a:p>
        </p:txBody>
      </p:sp>
    </p:spTree>
    <p:extLst>
      <p:ext uri="{BB962C8B-B14F-4D97-AF65-F5344CB8AC3E}">
        <p14:creationId xmlns:p14="http://schemas.microsoft.com/office/powerpoint/2010/main" val="248130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CADD8FB-08DC-4217-818A-4DE28B850D78}"/>
              </a:ext>
            </a:extLst>
          </p:cNvPr>
          <p:cNvSpPr>
            <a:spLocks noGrp="1"/>
          </p:cNvSpPr>
          <p:nvPr>
            <p:ph type="title"/>
          </p:nvPr>
        </p:nvSpPr>
        <p:spPr>
          <a:xfrm>
            <a:off x="319723" y="108270"/>
            <a:ext cx="11521440" cy="640080"/>
          </a:xfrm>
        </p:spPr>
        <p:txBody>
          <a:bodyPr/>
          <a:lstStyle/>
          <a:p>
            <a:r>
              <a:rPr lang="en-US" dirty="0"/>
              <a:t>Evaluation of Alternatives</a:t>
            </a:r>
          </a:p>
        </p:txBody>
      </p:sp>
      <p:pic>
        <p:nvPicPr>
          <p:cNvPr id="9" name="Picture 8" descr="A picture containing shape&#10;&#10;Description automatically generated">
            <a:extLst>
              <a:ext uri="{FF2B5EF4-FFF2-40B4-BE49-F238E27FC236}">
                <a16:creationId xmlns:a16="http://schemas.microsoft.com/office/drawing/2014/main" id="{4AEE9554-54DF-4F60-9713-D8B7D71E57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1495" y="6527797"/>
            <a:ext cx="1415910" cy="330203"/>
          </a:xfrm>
          <a:prstGeom prst="rect">
            <a:avLst/>
          </a:prstGeom>
        </p:spPr>
      </p:pic>
      <p:graphicFrame>
        <p:nvGraphicFramePr>
          <p:cNvPr id="5" name="Table 7">
            <a:extLst>
              <a:ext uri="{FF2B5EF4-FFF2-40B4-BE49-F238E27FC236}">
                <a16:creationId xmlns:a16="http://schemas.microsoft.com/office/drawing/2014/main" id="{521D62F2-7BC3-44D0-94C8-AEAAE4D941C3}"/>
              </a:ext>
            </a:extLst>
          </p:cNvPr>
          <p:cNvGraphicFramePr>
            <a:graphicFrameLocks/>
          </p:cNvGraphicFramePr>
          <p:nvPr>
            <p:extLst>
              <p:ext uri="{D42A27DB-BD31-4B8C-83A1-F6EECF244321}">
                <p14:modId xmlns:p14="http://schemas.microsoft.com/office/powerpoint/2010/main" val="3409457293"/>
              </p:ext>
            </p:extLst>
          </p:nvPr>
        </p:nvGraphicFramePr>
        <p:xfrm>
          <a:off x="407696" y="708442"/>
          <a:ext cx="11345493" cy="4913010"/>
        </p:xfrm>
        <a:graphic>
          <a:graphicData uri="http://schemas.openxmlformats.org/drawingml/2006/table">
            <a:tbl>
              <a:tblPr firstRow="1" bandRow="1">
                <a:tableStyleId>{5A111915-BE36-4E01-A7E5-04B1672EAD32}</a:tableStyleId>
              </a:tblPr>
              <a:tblGrid>
                <a:gridCol w="1261702">
                  <a:extLst>
                    <a:ext uri="{9D8B030D-6E8A-4147-A177-3AD203B41FA5}">
                      <a16:colId xmlns:a16="http://schemas.microsoft.com/office/drawing/2014/main" val="2452361258"/>
                    </a:ext>
                  </a:extLst>
                </a:gridCol>
                <a:gridCol w="4048751">
                  <a:extLst>
                    <a:ext uri="{9D8B030D-6E8A-4147-A177-3AD203B41FA5}">
                      <a16:colId xmlns:a16="http://schemas.microsoft.com/office/drawing/2014/main" val="2046894985"/>
                    </a:ext>
                  </a:extLst>
                </a:gridCol>
                <a:gridCol w="1005840">
                  <a:extLst>
                    <a:ext uri="{9D8B030D-6E8A-4147-A177-3AD203B41FA5}">
                      <a16:colId xmlns:a16="http://schemas.microsoft.com/office/drawing/2014/main" val="1309593348"/>
                    </a:ext>
                  </a:extLst>
                </a:gridCol>
                <a:gridCol w="1005840">
                  <a:extLst>
                    <a:ext uri="{9D8B030D-6E8A-4147-A177-3AD203B41FA5}">
                      <a16:colId xmlns:a16="http://schemas.microsoft.com/office/drawing/2014/main" val="1095825245"/>
                    </a:ext>
                  </a:extLst>
                </a:gridCol>
                <a:gridCol w="1005840">
                  <a:extLst>
                    <a:ext uri="{9D8B030D-6E8A-4147-A177-3AD203B41FA5}">
                      <a16:colId xmlns:a16="http://schemas.microsoft.com/office/drawing/2014/main" val="1682680005"/>
                    </a:ext>
                  </a:extLst>
                </a:gridCol>
                <a:gridCol w="1005840">
                  <a:extLst>
                    <a:ext uri="{9D8B030D-6E8A-4147-A177-3AD203B41FA5}">
                      <a16:colId xmlns:a16="http://schemas.microsoft.com/office/drawing/2014/main" val="10485562"/>
                    </a:ext>
                  </a:extLst>
                </a:gridCol>
                <a:gridCol w="1005840">
                  <a:extLst>
                    <a:ext uri="{9D8B030D-6E8A-4147-A177-3AD203B41FA5}">
                      <a16:colId xmlns:a16="http://schemas.microsoft.com/office/drawing/2014/main" val="3374461373"/>
                    </a:ext>
                  </a:extLst>
                </a:gridCol>
                <a:gridCol w="1005840">
                  <a:extLst>
                    <a:ext uri="{9D8B030D-6E8A-4147-A177-3AD203B41FA5}">
                      <a16:colId xmlns:a16="http://schemas.microsoft.com/office/drawing/2014/main" val="2989033351"/>
                    </a:ext>
                  </a:extLst>
                </a:gridCol>
              </a:tblGrid>
              <a:tr h="457200">
                <a:tc>
                  <a:txBody>
                    <a:bodyPr/>
                    <a:lstStyle/>
                    <a:p>
                      <a:pPr algn="ctr"/>
                      <a:r>
                        <a:rPr lang="en-US" sz="1300" dirty="0">
                          <a:solidFill>
                            <a:schemeClr val="tx1"/>
                          </a:solidFill>
                        </a:rPr>
                        <a:t>Category</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rPr>
                        <a:t>Evaluation Criteria</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rPr>
                        <a:t>Alternative No. 1</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solidFill>
                            <a:schemeClr val="tx1"/>
                          </a:solidFill>
                        </a:rPr>
                        <a:t>Alternative No. 2</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solidFill>
                            <a:schemeClr val="tx1"/>
                          </a:solidFill>
                        </a:rPr>
                        <a:t>Alternative No. 3</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rPr>
                        <a:t>Alternative No. 4</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solidFill>
                            <a:schemeClr val="tx1"/>
                          </a:solidFill>
                        </a:rPr>
                        <a:t>Alternative No. 5</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rPr>
                        <a:t>Alternative No. 6</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623542898"/>
                  </a:ext>
                </a:extLst>
              </a:tr>
              <a:tr h="1127813">
                <a:tc>
                  <a:txBody>
                    <a:bodyPr/>
                    <a:lstStyle/>
                    <a:p>
                      <a:r>
                        <a:rPr lang="en-US" sz="1300" dirty="0"/>
                        <a:t>Technical Considerations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300" dirty="0"/>
                        <a:t>Technical viability/constructability</a:t>
                      </a:r>
                    </a:p>
                    <a:p>
                      <a:pPr marL="285750" indent="-285750">
                        <a:buFont typeface="Arial" panose="020B0604020202020204" pitchFamily="34" charset="0"/>
                        <a:buChar char="•"/>
                      </a:pPr>
                      <a:r>
                        <a:rPr lang="en-US" sz="1300" dirty="0"/>
                        <a:t>Access for construction and maintenance</a:t>
                      </a:r>
                    </a:p>
                    <a:p>
                      <a:pPr marL="285750" indent="-285750">
                        <a:buFont typeface="Arial" panose="020B0604020202020204" pitchFamily="34" charset="0"/>
                        <a:buChar char="•"/>
                      </a:pPr>
                      <a:r>
                        <a:rPr lang="en-US" sz="1300" dirty="0"/>
                        <a:t>Impact to existing and future infrastructure</a:t>
                      </a:r>
                    </a:p>
                    <a:p>
                      <a:pPr marL="285750" indent="-285750">
                        <a:buFont typeface="Arial" panose="020B0604020202020204" pitchFamily="34" charset="0"/>
                        <a:buChar char="•"/>
                      </a:pPr>
                      <a:r>
                        <a:rPr lang="en-US" sz="1300" dirty="0"/>
                        <a:t>Permit and approval requirements</a:t>
                      </a:r>
                    </a:p>
                    <a:p>
                      <a:pPr marL="285750" indent="-285750">
                        <a:buFont typeface="Arial" panose="020B0604020202020204" pitchFamily="34" charset="0"/>
                        <a:buChar char="•"/>
                      </a:pPr>
                      <a:r>
                        <a:rPr lang="en-US" sz="1300" dirty="0"/>
                        <a:t>Future operations and maintenance</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kumimoji="0" lang="en-US" sz="500" b="0" i="0" u="none" strike="noStrike" kern="1200" cap="none" spc="0" normalizeH="0" baseline="0" dirty="0">
                        <a:ln>
                          <a:noFill/>
                        </a:ln>
                        <a:solidFill>
                          <a:schemeClr val="accent4"/>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accent4"/>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A014"/>
                    </a:solidFill>
                  </a:tcPr>
                </a:tc>
                <a:tc>
                  <a:txBody>
                    <a:bodyPr/>
                    <a:lstStyle/>
                    <a:p>
                      <a:endParaRPr lang="en-US" sz="500" dirty="0">
                        <a:solidFill>
                          <a:schemeClr val="accent4"/>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A014"/>
                    </a:solidFill>
                  </a:tcPr>
                </a:tc>
                <a:tc>
                  <a:txBody>
                    <a:bodyPr/>
                    <a:lstStyle/>
                    <a:p>
                      <a:endParaRPr lang="en-US" sz="5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tc>
                  <a:txBody>
                    <a:bodyPr/>
                    <a:lstStyle/>
                    <a:p>
                      <a:endParaRPr lang="en-US" sz="5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A014"/>
                    </a:solidFill>
                  </a:tcPr>
                </a:tc>
                <a:tc>
                  <a:txBody>
                    <a:bodyPr/>
                    <a:lstStyle/>
                    <a:p>
                      <a:endParaRPr lang="en-US" sz="5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extLst>
                  <a:ext uri="{0D108BD9-81ED-4DB2-BD59-A6C34878D82A}">
                    <a16:rowId xmlns:a16="http://schemas.microsoft.com/office/drawing/2014/main" val="3735138285"/>
                  </a:ext>
                </a:extLst>
              </a:tr>
              <a:tr h="1127813">
                <a:tc>
                  <a:txBody>
                    <a:bodyPr/>
                    <a:lstStyle/>
                    <a:p>
                      <a:r>
                        <a:rPr lang="en-US" sz="1300" dirty="0"/>
                        <a:t>Natural Environment</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300" dirty="0"/>
                        <a:t>Disturbance of terrestrial species and features </a:t>
                      </a:r>
                    </a:p>
                    <a:p>
                      <a:pPr marL="285750" indent="-285750">
                        <a:buFont typeface="Arial" panose="020B0604020202020204" pitchFamily="34" charset="0"/>
                        <a:buChar char="•"/>
                      </a:pPr>
                      <a:r>
                        <a:rPr lang="en-US" sz="1300" dirty="0"/>
                        <a:t>Disturbance of aquatic species and features </a:t>
                      </a:r>
                    </a:p>
                    <a:p>
                      <a:pPr marL="285750" indent="-285750">
                        <a:buFont typeface="Arial" panose="020B0604020202020204" pitchFamily="34" charset="0"/>
                        <a:buChar char="•"/>
                      </a:pPr>
                      <a:r>
                        <a:rPr lang="en-US" sz="1300" dirty="0"/>
                        <a:t>Direct effects on terrestrial species at risk</a:t>
                      </a:r>
                    </a:p>
                    <a:p>
                      <a:pPr marL="285750" indent="-285750">
                        <a:buFont typeface="Arial" panose="020B0604020202020204" pitchFamily="34" charset="0"/>
                        <a:buChar char="•"/>
                      </a:pPr>
                      <a:r>
                        <a:rPr lang="en-US" sz="1300" dirty="0"/>
                        <a:t>Direct effects on aquatic species at risk</a:t>
                      </a:r>
                    </a:p>
                    <a:p>
                      <a:pPr marL="285750" indent="-285750">
                        <a:buFont typeface="Arial" panose="020B0604020202020204" pitchFamily="34" charset="0"/>
                        <a:buChar char="•"/>
                      </a:pPr>
                      <a:r>
                        <a:rPr lang="en-US" sz="1300" dirty="0"/>
                        <a:t>Effects on water quality or quantity</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500" dirty="0">
                        <a:solidFill>
                          <a:schemeClr val="accent3">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bg1">
                            <a:lumMod val="75000"/>
                          </a:schemeClr>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endParaRPr lang="en-US" sz="5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tc>
                  <a:txBody>
                    <a:bodyPr/>
                    <a:lstStyle/>
                    <a:p>
                      <a:endParaRPr lang="en-US" sz="5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A014"/>
                    </a:solidFill>
                  </a:tcPr>
                </a:tc>
                <a:tc>
                  <a:txBody>
                    <a:bodyPr/>
                    <a:lstStyle/>
                    <a:p>
                      <a:endParaRPr lang="en-US" sz="5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tc>
                  <a:txBody>
                    <a:bodyPr/>
                    <a:lstStyle/>
                    <a:p>
                      <a:endParaRPr lang="en-US" sz="5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A014"/>
                    </a:solidFill>
                  </a:tcPr>
                </a:tc>
                <a:extLst>
                  <a:ext uri="{0D108BD9-81ED-4DB2-BD59-A6C34878D82A}">
                    <a16:rowId xmlns:a16="http://schemas.microsoft.com/office/drawing/2014/main" val="1983779470"/>
                  </a:ext>
                </a:extLst>
              </a:tr>
              <a:tr h="1211776">
                <a:tc>
                  <a:txBody>
                    <a:bodyPr/>
                    <a:lstStyle/>
                    <a:p>
                      <a:r>
                        <a:rPr lang="en-US" sz="1300" dirty="0"/>
                        <a:t>Socio-Cultural Environment</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300" dirty="0"/>
                        <a:t>Traffic disruption during construction</a:t>
                      </a:r>
                    </a:p>
                    <a:p>
                      <a:pPr marL="285750" indent="-285750">
                        <a:buFont typeface="Arial" panose="020B0604020202020204" pitchFamily="34" charset="0"/>
                        <a:buChar char="•"/>
                      </a:pPr>
                      <a:r>
                        <a:rPr lang="en-US" sz="1300" dirty="0"/>
                        <a:t>Impacts to heritage or cultural resources </a:t>
                      </a:r>
                    </a:p>
                    <a:p>
                      <a:pPr marL="285750" indent="-285750">
                        <a:buFont typeface="Arial" panose="020B0604020202020204" pitchFamily="34" charset="0"/>
                        <a:buChar char="•"/>
                      </a:pPr>
                      <a:r>
                        <a:rPr lang="en-US" sz="1300" dirty="0"/>
                        <a:t>Property acquisition and easement requirements</a:t>
                      </a:r>
                    </a:p>
                    <a:p>
                      <a:pPr marL="285750" indent="-285750">
                        <a:buFont typeface="Arial" panose="020B0604020202020204" pitchFamily="34" charset="0"/>
                        <a:buChar char="•"/>
                      </a:pPr>
                      <a:r>
                        <a:rPr lang="en-US" sz="1300" dirty="0"/>
                        <a:t>Compliance with Master Plan and growth initiatives</a:t>
                      </a:r>
                    </a:p>
                    <a:p>
                      <a:pPr marL="285750" indent="-285750">
                        <a:buFont typeface="Arial" panose="020B0604020202020204" pitchFamily="34" charset="0"/>
                        <a:buChar char="•"/>
                      </a:pPr>
                      <a:r>
                        <a:rPr lang="en-US" sz="1300" dirty="0"/>
                        <a:t>Impacts to parks and community open spaces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accent4"/>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0B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dirty="0">
                        <a:ln>
                          <a:noFill/>
                        </a:ln>
                        <a:solidFill>
                          <a:schemeClr val="accent3">
                            <a:lumMod val="75000"/>
                          </a:schemeClr>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3B14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accent4"/>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tc>
                  <a:txBody>
                    <a:bodyPr/>
                    <a:lstStyle/>
                    <a:p>
                      <a:endParaRPr lang="en-US" sz="500" dirty="0">
                        <a:solidFill>
                          <a:schemeClr val="bg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tc>
                  <a:txBody>
                    <a:bodyPr/>
                    <a:lstStyle/>
                    <a:p>
                      <a:endParaRPr lang="en-US" sz="500" dirty="0">
                        <a:solidFill>
                          <a:schemeClr val="bg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tc>
                  <a:txBody>
                    <a:bodyPr/>
                    <a:lstStyle/>
                    <a:p>
                      <a:endParaRPr lang="en-US" sz="500" dirty="0">
                        <a:solidFill>
                          <a:schemeClr val="bg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extLst>
                  <a:ext uri="{0D108BD9-81ED-4DB2-BD59-A6C34878D82A}">
                    <a16:rowId xmlns:a16="http://schemas.microsoft.com/office/drawing/2014/main" val="424710493"/>
                  </a:ext>
                </a:extLst>
              </a:tr>
              <a:tr h="508311">
                <a:tc>
                  <a:txBody>
                    <a:bodyPr/>
                    <a:lstStyle/>
                    <a:p>
                      <a:r>
                        <a:rPr lang="en-US" sz="1300" dirty="0"/>
                        <a:t>Economic Factors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300" dirty="0"/>
                        <a:t>Construction costs</a:t>
                      </a:r>
                    </a:p>
                    <a:p>
                      <a:pPr marL="285750" indent="-285750">
                        <a:buFont typeface="Arial" panose="020B0604020202020204" pitchFamily="34" charset="0"/>
                        <a:buChar char="•"/>
                      </a:pPr>
                      <a:r>
                        <a:rPr lang="en-US" sz="1300" dirty="0"/>
                        <a:t>Operation and maintenance (O&amp;M) costs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dirty="0">
                        <a:ln>
                          <a:noFill/>
                        </a:ln>
                        <a:solidFill>
                          <a:srgbClr val="5AE6FF"/>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accent4"/>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03B14C"/>
                    </a:solidFill>
                  </a:tcPr>
                </a:tc>
                <a:tc>
                  <a:txBody>
                    <a:bodyPr/>
                    <a:lstStyle/>
                    <a:p>
                      <a:endParaRPr lang="en-US" sz="500" dirty="0">
                        <a:solidFill>
                          <a:schemeClr val="bg1">
                            <a:lumMod val="75000"/>
                          </a:schemeClr>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A01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accent4">
                            <a:lumMod val="60000"/>
                            <a:lumOff val="40000"/>
                          </a:schemeClr>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accent4">
                            <a:lumMod val="60000"/>
                            <a:lumOff val="40000"/>
                          </a:schemeClr>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A01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accent4">
                            <a:lumMod val="60000"/>
                            <a:lumOff val="40000"/>
                          </a:schemeClr>
                        </a:solidFill>
                        <a:effectLst/>
                        <a:uLnTx/>
                        <a:uFillTx/>
                        <a:latin typeface="Arial"/>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00000"/>
                    </a:solidFill>
                  </a:tcPr>
                </a:tc>
                <a:extLst>
                  <a:ext uri="{0D108BD9-81ED-4DB2-BD59-A6C34878D82A}">
                    <a16:rowId xmlns:a16="http://schemas.microsoft.com/office/drawing/2014/main" val="598009448"/>
                  </a:ext>
                </a:extLst>
              </a:tr>
              <a:tr h="381233">
                <a:tc gridSpan="2">
                  <a:txBody>
                    <a:bodyPr/>
                    <a:lstStyle/>
                    <a:p>
                      <a:r>
                        <a:rPr lang="en-US" sz="1400" b="1" dirty="0"/>
                        <a:t>Alternative Ranking</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en-US" sz="1300" dirty="0"/>
                    </a:p>
                  </a:txBody>
                  <a:tcPr/>
                </a:tc>
                <a:tc>
                  <a:txBody>
                    <a:bodyPr/>
                    <a:lstStyle/>
                    <a:p>
                      <a:pPr algn="ctr"/>
                      <a:r>
                        <a:rPr lang="en-US" sz="1800" b="1" dirty="0"/>
                        <a:t>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800" b="1" dirty="0"/>
                        <a:t>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800" b="1" dirty="0"/>
                        <a:t>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800" b="1" dirty="0"/>
                        <a:t>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800" b="1" dirty="0"/>
                        <a:t>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800" b="1" dirty="0"/>
                        <a:t>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4886043"/>
                  </a:ext>
                </a:extLst>
              </a:tr>
            </a:tbl>
          </a:graphicData>
        </a:graphic>
      </p:graphicFrame>
      <p:sp>
        <p:nvSpPr>
          <p:cNvPr id="55" name="Oval 54">
            <a:extLst>
              <a:ext uri="{FF2B5EF4-FFF2-40B4-BE49-F238E27FC236}">
                <a16:creationId xmlns:a16="http://schemas.microsoft.com/office/drawing/2014/main" id="{C6A91C89-BAA3-440E-8A85-9808D4CAB536}"/>
              </a:ext>
            </a:extLst>
          </p:cNvPr>
          <p:cNvSpPr/>
          <p:nvPr/>
        </p:nvSpPr>
        <p:spPr>
          <a:xfrm rot="10800000">
            <a:off x="7038153" y="4133547"/>
            <a:ext cx="274320" cy="2743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6" name="Oval 55">
            <a:extLst>
              <a:ext uri="{FF2B5EF4-FFF2-40B4-BE49-F238E27FC236}">
                <a16:creationId xmlns:a16="http://schemas.microsoft.com/office/drawing/2014/main" id="{A38CBC72-BACB-4273-9EBE-32E1362F13CB}"/>
              </a:ext>
            </a:extLst>
          </p:cNvPr>
          <p:cNvSpPr/>
          <p:nvPr/>
        </p:nvSpPr>
        <p:spPr>
          <a:xfrm rot="10800000">
            <a:off x="7037661" y="4838870"/>
            <a:ext cx="274320" cy="2743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8" name="Oval 57">
            <a:extLst>
              <a:ext uri="{FF2B5EF4-FFF2-40B4-BE49-F238E27FC236}">
                <a16:creationId xmlns:a16="http://schemas.microsoft.com/office/drawing/2014/main" id="{3D784C09-B9BC-4F46-99FE-37A93292EEA2}"/>
              </a:ext>
            </a:extLst>
          </p:cNvPr>
          <p:cNvSpPr/>
          <p:nvPr/>
        </p:nvSpPr>
        <p:spPr>
          <a:xfrm rot="10800000">
            <a:off x="11043447" y="1655311"/>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80" name="Group 79">
            <a:extLst>
              <a:ext uri="{FF2B5EF4-FFF2-40B4-BE49-F238E27FC236}">
                <a16:creationId xmlns:a16="http://schemas.microsoft.com/office/drawing/2014/main" id="{37842C5B-435A-4F12-8F60-023BBAE97752}"/>
              </a:ext>
            </a:extLst>
          </p:cNvPr>
          <p:cNvGrpSpPr/>
          <p:nvPr/>
        </p:nvGrpSpPr>
        <p:grpSpPr>
          <a:xfrm rot="10800000">
            <a:off x="9109380" y="2850615"/>
            <a:ext cx="274321" cy="274322"/>
            <a:chOff x="3525572" y="4631744"/>
            <a:chExt cx="557215" cy="557217"/>
          </a:xfrm>
        </p:grpSpPr>
        <p:sp>
          <p:nvSpPr>
            <p:cNvPr id="81" name="Oval 80">
              <a:extLst>
                <a:ext uri="{FF2B5EF4-FFF2-40B4-BE49-F238E27FC236}">
                  <a16:creationId xmlns:a16="http://schemas.microsoft.com/office/drawing/2014/main" id="{E69D941A-12F2-4C5B-BA8B-1532D7B4DB05}"/>
                </a:ext>
              </a:extLst>
            </p:cNvPr>
            <p:cNvSpPr/>
            <p:nvPr/>
          </p:nvSpPr>
          <p:spPr>
            <a:xfrm>
              <a:off x="3525574" y="4631748"/>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2" name="Partial Circle 81">
              <a:extLst>
                <a:ext uri="{FF2B5EF4-FFF2-40B4-BE49-F238E27FC236}">
                  <a16:creationId xmlns:a16="http://schemas.microsoft.com/office/drawing/2014/main" id="{E08276DA-657A-4A5F-9E9D-501FD1EBA685}"/>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98" name="Group 97">
            <a:extLst>
              <a:ext uri="{FF2B5EF4-FFF2-40B4-BE49-F238E27FC236}">
                <a16:creationId xmlns:a16="http://schemas.microsoft.com/office/drawing/2014/main" id="{17527061-6FF7-4E22-BBC3-0D2CEEFD9A8F}"/>
              </a:ext>
            </a:extLst>
          </p:cNvPr>
          <p:cNvGrpSpPr/>
          <p:nvPr/>
        </p:nvGrpSpPr>
        <p:grpSpPr>
          <a:xfrm rot="10800000">
            <a:off x="10086715" y="4838869"/>
            <a:ext cx="274321" cy="274322"/>
            <a:chOff x="3525572" y="4631744"/>
            <a:chExt cx="557215" cy="557217"/>
          </a:xfrm>
        </p:grpSpPr>
        <p:sp>
          <p:nvSpPr>
            <p:cNvPr id="99" name="Oval 98">
              <a:extLst>
                <a:ext uri="{FF2B5EF4-FFF2-40B4-BE49-F238E27FC236}">
                  <a16:creationId xmlns:a16="http://schemas.microsoft.com/office/drawing/2014/main" id="{2A22E802-7DF3-4B7E-BFFA-C794E467ED9B}"/>
                </a:ext>
              </a:extLst>
            </p:cNvPr>
            <p:cNvSpPr/>
            <p:nvPr/>
          </p:nvSpPr>
          <p:spPr>
            <a:xfrm>
              <a:off x="3525574" y="4631748"/>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0" name="Partial Circle 99">
              <a:extLst>
                <a:ext uri="{FF2B5EF4-FFF2-40B4-BE49-F238E27FC236}">
                  <a16:creationId xmlns:a16="http://schemas.microsoft.com/office/drawing/2014/main" id="{99087C85-516A-4A40-BCE6-89404F129C57}"/>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01" name="Oval 100">
            <a:extLst>
              <a:ext uri="{FF2B5EF4-FFF2-40B4-BE49-F238E27FC236}">
                <a16:creationId xmlns:a16="http://schemas.microsoft.com/office/drawing/2014/main" id="{8C0B69EB-C68E-4CB4-8567-0A650B6D0619}"/>
              </a:ext>
            </a:extLst>
          </p:cNvPr>
          <p:cNvSpPr/>
          <p:nvPr/>
        </p:nvSpPr>
        <p:spPr>
          <a:xfrm rot="10800000">
            <a:off x="6021107" y="1655311"/>
            <a:ext cx="274320" cy="2743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102" name="Group 101">
            <a:extLst>
              <a:ext uri="{FF2B5EF4-FFF2-40B4-BE49-F238E27FC236}">
                <a16:creationId xmlns:a16="http://schemas.microsoft.com/office/drawing/2014/main" id="{4F8A1489-7282-48EF-83E1-08AAC3993FA5}"/>
              </a:ext>
            </a:extLst>
          </p:cNvPr>
          <p:cNvGrpSpPr/>
          <p:nvPr/>
        </p:nvGrpSpPr>
        <p:grpSpPr>
          <a:xfrm rot="10800000">
            <a:off x="6984861" y="1655311"/>
            <a:ext cx="274321" cy="274322"/>
            <a:chOff x="3525572" y="4631744"/>
            <a:chExt cx="557215" cy="557217"/>
          </a:xfrm>
        </p:grpSpPr>
        <p:sp>
          <p:nvSpPr>
            <p:cNvPr id="103" name="Oval 102">
              <a:extLst>
                <a:ext uri="{FF2B5EF4-FFF2-40B4-BE49-F238E27FC236}">
                  <a16:creationId xmlns:a16="http://schemas.microsoft.com/office/drawing/2014/main" id="{1EE42E32-A365-4F19-9590-409A953AA3EB}"/>
                </a:ext>
              </a:extLst>
            </p:cNvPr>
            <p:cNvSpPr/>
            <p:nvPr/>
          </p:nvSpPr>
          <p:spPr>
            <a:xfrm>
              <a:off x="3525574" y="4631748"/>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4" name="Partial Circle 103">
              <a:extLst>
                <a:ext uri="{FF2B5EF4-FFF2-40B4-BE49-F238E27FC236}">
                  <a16:creationId xmlns:a16="http://schemas.microsoft.com/office/drawing/2014/main" id="{69CFC23E-6710-4BAD-8DAB-D8C46D7D5919}"/>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5" name="Group 104">
            <a:extLst>
              <a:ext uri="{FF2B5EF4-FFF2-40B4-BE49-F238E27FC236}">
                <a16:creationId xmlns:a16="http://schemas.microsoft.com/office/drawing/2014/main" id="{3411774D-D5E6-4E34-AD10-282E0F600FD0}"/>
              </a:ext>
            </a:extLst>
          </p:cNvPr>
          <p:cNvGrpSpPr/>
          <p:nvPr/>
        </p:nvGrpSpPr>
        <p:grpSpPr>
          <a:xfrm rot="10800000">
            <a:off x="8031096" y="1655311"/>
            <a:ext cx="274321" cy="274322"/>
            <a:chOff x="3525572" y="4631744"/>
            <a:chExt cx="557215" cy="557217"/>
          </a:xfrm>
        </p:grpSpPr>
        <p:sp>
          <p:nvSpPr>
            <p:cNvPr id="106" name="Oval 105">
              <a:extLst>
                <a:ext uri="{FF2B5EF4-FFF2-40B4-BE49-F238E27FC236}">
                  <a16:creationId xmlns:a16="http://schemas.microsoft.com/office/drawing/2014/main" id="{53A34223-570A-4967-ACFF-C667F4252C4C}"/>
                </a:ext>
              </a:extLst>
            </p:cNvPr>
            <p:cNvSpPr/>
            <p:nvPr/>
          </p:nvSpPr>
          <p:spPr>
            <a:xfrm>
              <a:off x="3525574" y="4631748"/>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7" name="Partial Circle 106">
              <a:extLst>
                <a:ext uri="{FF2B5EF4-FFF2-40B4-BE49-F238E27FC236}">
                  <a16:creationId xmlns:a16="http://schemas.microsoft.com/office/drawing/2014/main" id="{8B4CFDE9-F3EE-4D50-BAE2-29C46609AFD8}"/>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08" name="Oval 107">
            <a:extLst>
              <a:ext uri="{FF2B5EF4-FFF2-40B4-BE49-F238E27FC236}">
                <a16:creationId xmlns:a16="http://schemas.microsoft.com/office/drawing/2014/main" id="{D388D03B-6B0F-4845-B820-B161085111BB}"/>
              </a:ext>
            </a:extLst>
          </p:cNvPr>
          <p:cNvSpPr/>
          <p:nvPr/>
        </p:nvSpPr>
        <p:spPr>
          <a:xfrm rot="10800000">
            <a:off x="9127487" y="1655311"/>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109" name="Group 108">
            <a:extLst>
              <a:ext uri="{FF2B5EF4-FFF2-40B4-BE49-F238E27FC236}">
                <a16:creationId xmlns:a16="http://schemas.microsoft.com/office/drawing/2014/main" id="{12104744-9A5A-4D43-B468-33B5C392420E}"/>
              </a:ext>
            </a:extLst>
          </p:cNvPr>
          <p:cNvGrpSpPr/>
          <p:nvPr/>
        </p:nvGrpSpPr>
        <p:grpSpPr>
          <a:xfrm rot="10800000">
            <a:off x="10086716" y="1655310"/>
            <a:ext cx="274321" cy="274322"/>
            <a:chOff x="3525572" y="4631744"/>
            <a:chExt cx="557215" cy="557217"/>
          </a:xfrm>
        </p:grpSpPr>
        <p:sp>
          <p:nvSpPr>
            <p:cNvPr id="110" name="Oval 109">
              <a:extLst>
                <a:ext uri="{FF2B5EF4-FFF2-40B4-BE49-F238E27FC236}">
                  <a16:creationId xmlns:a16="http://schemas.microsoft.com/office/drawing/2014/main" id="{EA888BC6-7491-49C6-B68E-E045E077DAB5}"/>
                </a:ext>
              </a:extLst>
            </p:cNvPr>
            <p:cNvSpPr/>
            <p:nvPr/>
          </p:nvSpPr>
          <p:spPr>
            <a:xfrm>
              <a:off x="3525574" y="4631748"/>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1" name="Partial Circle 110">
              <a:extLst>
                <a:ext uri="{FF2B5EF4-FFF2-40B4-BE49-F238E27FC236}">
                  <a16:creationId xmlns:a16="http://schemas.microsoft.com/office/drawing/2014/main" id="{C9FBB05C-3E96-4917-AB72-343E1DCA04B5}"/>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12" name="Oval 111">
            <a:extLst>
              <a:ext uri="{FF2B5EF4-FFF2-40B4-BE49-F238E27FC236}">
                <a16:creationId xmlns:a16="http://schemas.microsoft.com/office/drawing/2014/main" id="{464ED648-BCE1-4CFB-8038-37CF9CF2851A}"/>
              </a:ext>
            </a:extLst>
          </p:cNvPr>
          <p:cNvSpPr/>
          <p:nvPr/>
        </p:nvSpPr>
        <p:spPr>
          <a:xfrm rot="10800000">
            <a:off x="6021107" y="2850615"/>
            <a:ext cx="274320" cy="2743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3" name="Oval 112">
            <a:extLst>
              <a:ext uri="{FF2B5EF4-FFF2-40B4-BE49-F238E27FC236}">
                <a16:creationId xmlns:a16="http://schemas.microsoft.com/office/drawing/2014/main" id="{4F6CDAD4-0DFD-4657-B9A3-4401FCD38B84}"/>
              </a:ext>
            </a:extLst>
          </p:cNvPr>
          <p:cNvSpPr/>
          <p:nvPr/>
        </p:nvSpPr>
        <p:spPr>
          <a:xfrm rot="10800000">
            <a:off x="7038153" y="2850615"/>
            <a:ext cx="274320" cy="2743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4" name="Oval 113">
            <a:extLst>
              <a:ext uri="{FF2B5EF4-FFF2-40B4-BE49-F238E27FC236}">
                <a16:creationId xmlns:a16="http://schemas.microsoft.com/office/drawing/2014/main" id="{37E44446-4AF3-4B70-A8AE-650890B249ED}"/>
              </a:ext>
            </a:extLst>
          </p:cNvPr>
          <p:cNvSpPr/>
          <p:nvPr/>
        </p:nvSpPr>
        <p:spPr>
          <a:xfrm rot="10800000">
            <a:off x="8027988" y="2850615"/>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5" name="Oval 114">
            <a:extLst>
              <a:ext uri="{FF2B5EF4-FFF2-40B4-BE49-F238E27FC236}">
                <a16:creationId xmlns:a16="http://schemas.microsoft.com/office/drawing/2014/main" id="{686D0D20-A08F-4934-A048-084240DD2853}"/>
              </a:ext>
            </a:extLst>
          </p:cNvPr>
          <p:cNvSpPr/>
          <p:nvPr/>
        </p:nvSpPr>
        <p:spPr>
          <a:xfrm rot="10800000">
            <a:off x="10086716" y="2850615"/>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6" name="Oval 115">
            <a:extLst>
              <a:ext uri="{FF2B5EF4-FFF2-40B4-BE49-F238E27FC236}">
                <a16:creationId xmlns:a16="http://schemas.microsoft.com/office/drawing/2014/main" id="{0469F5DA-5CD6-45A5-8611-A23A381CBCAD}"/>
              </a:ext>
            </a:extLst>
          </p:cNvPr>
          <p:cNvSpPr/>
          <p:nvPr/>
        </p:nvSpPr>
        <p:spPr>
          <a:xfrm rot="10800000">
            <a:off x="6021107" y="4133548"/>
            <a:ext cx="274320" cy="2743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7" name="Oval 116">
            <a:extLst>
              <a:ext uri="{FF2B5EF4-FFF2-40B4-BE49-F238E27FC236}">
                <a16:creationId xmlns:a16="http://schemas.microsoft.com/office/drawing/2014/main" id="{7897920B-48DA-4A72-83BA-4FA2A85C7A7D}"/>
              </a:ext>
            </a:extLst>
          </p:cNvPr>
          <p:cNvSpPr/>
          <p:nvPr/>
        </p:nvSpPr>
        <p:spPr>
          <a:xfrm rot="10800000">
            <a:off x="8027988" y="4133548"/>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8" name="Oval 117">
            <a:extLst>
              <a:ext uri="{FF2B5EF4-FFF2-40B4-BE49-F238E27FC236}">
                <a16:creationId xmlns:a16="http://schemas.microsoft.com/office/drawing/2014/main" id="{994FAF85-7839-49F7-B059-984AC4211ED8}"/>
              </a:ext>
            </a:extLst>
          </p:cNvPr>
          <p:cNvSpPr/>
          <p:nvPr/>
        </p:nvSpPr>
        <p:spPr>
          <a:xfrm rot="10800000">
            <a:off x="10086716" y="4133547"/>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123" name="Group 122">
            <a:extLst>
              <a:ext uri="{FF2B5EF4-FFF2-40B4-BE49-F238E27FC236}">
                <a16:creationId xmlns:a16="http://schemas.microsoft.com/office/drawing/2014/main" id="{2DCE57DF-5D15-43E3-8F46-24BAD504815A}"/>
              </a:ext>
            </a:extLst>
          </p:cNvPr>
          <p:cNvGrpSpPr/>
          <p:nvPr/>
        </p:nvGrpSpPr>
        <p:grpSpPr>
          <a:xfrm rot="10800000">
            <a:off x="7946736" y="4838870"/>
            <a:ext cx="274321" cy="274322"/>
            <a:chOff x="3525572" y="4631744"/>
            <a:chExt cx="557215" cy="557217"/>
          </a:xfrm>
        </p:grpSpPr>
        <p:sp>
          <p:nvSpPr>
            <p:cNvPr id="124" name="Oval 123">
              <a:extLst>
                <a:ext uri="{FF2B5EF4-FFF2-40B4-BE49-F238E27FC236}">
                  <a16:creationId xmlns:a16="http://schemas.microsoft.com/office/drawing/2014/main" id="{965A4DD6-A16A-4401-A9CD-8DE26B7AD26A}"/>
                </a:ext>
              </a:extLst>
            </p:cNvPr>
            <p:cNvSpPr/>
            <p:nvPr/>
          </p:nvSpPr>
          <p:spPr>
            <a:xfrm>
              <a:off x="3525574" y="4631748"/>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5" name="Partial Circle 124">
              <a:extLst>
                <a:ext uri="{FF2B5EF4-FFF2-40B4-BE49-F238E27FC236}">
                  <a16:creationId xmlns:a16="http://schemas.microsoft.com/office/drawing/2014/main" id="{5E2073FE-6A22-423F-98D9-353C458FFE46}"/>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26" name="Oval 125">
            <a:extLst>
              <a:ext uri="{FF2B5EF4-FFF2-40B4-BE49-F238E27FC236}">
                <a16:creationId xmlns:a16="http://schemas.microsoft.com/office/drawing/2014/main" id="{477F4DE2-12A1-4BC6-9177-A0232CAEFC74}"/>
              </a:ext>
            </a:extLst>
          </p:cNvPr>
          <p:cNvSpPr/>
          <p:nvPr/>
        </p:nvSpPr>
        <p:spPr>
          <a:xfrm rot="10800000">
            <a:off x="9054148" y="4838871"/>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7" name="Oval 126">
            <a:extLst>
              <a:ext uri="{FF2B5EF4-FFF2-40B4-BE49-F238E27FC236}">
                <a16:creationId xmlns:a16="http://schemas.microsoft.com/office/drawing/2014/main" id="{29C215F5-8594-41E9-9548-7B14456D0E69}"/>
              </a:ext>
            </a:extLst>
          </p:cNvPr>
          <p:cNvSpPr/>
          <p:nvPr/>
        </p:nvSpPr>
        <p:spPr>
          <a:xfrm rot="10800000">
            <a:off x="11043447" y="4838870"/>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Oval 127">
            <a:extLst>
              <a:ext uri="{FF2B5EF4-FFF2-40B4-BE49-F238E27FC236}">
                <a16:creationId xmlns:a16="http://schemas.microsoft.com/office/drawing/2014/main" id="{2D212397-F119-4E66-A329-9D921D6C226A}"/>
              </a:ext>
            </a:extLst>
          </p:cNvPr>
          <p:cNvSpPr/>
          <p:nvPr/>
        </p:nvSpPr>
        <p:spPr>
          <a:xfrm rot="10800000">
            <a:off x="9045033" y="4133548"/>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30" name="Oval 129">
            <a:extLst>
              <a:ext uri="{FF2B5EF4-FFF2-40B4-BE49-F238E27FC236}">
                <a16:creationId xmlns:a16="http://schemas.microsoft.com/office/drawing/2014/main" id="{49A5F29D-9EEE-4DFB-99DC-B7FA9911F6A8}"/>
              </a:ext>
            </a:extLst>
          </p:cNvPr>
          <p:cNvSpPr/>
          <p:nvPr/>
        </p:nvSpPr>
        <p:spPr>
          <a:xfrm rot="10800000">
            <a:off x="6021107" y="4838870"/>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aphicFrame>
        <p:nvGraphicFramePr>
          <p:cNvPr id="7" name="Table 7">
            <a:extLst>
              <a:ext uri="{FF2B5EF4-FFF2-40B4-BE49-F238E27FC236}">
                <a16:creationId xmlns:a16="http://schemas.microsoft.com/office/drawing/2014/main" id="{D1A4763E-F670-48C0-AE49-B8A75A67FD55}"/>
              </a:ext>
            </a:extLst>
          </p:cNvPr>
          <p:cNvGraphicFramePr>
            <a:graphicFrameLocks noGrp="1"/>
          </p:cNvGraphicFramePr>
          <p:nvPr>
            <p:extLst>
              <p:ext uri="{D42A27DB-BD31-4B8C-83A1-F6EECF244321}">
                <p14:modId xmlns:p14="http://schemas.microsoft.com/office/powerpoint/2010/main" val="974927068"/>
              </p:ext>
            </p:extLst>
          </p:nvPr>
        </p:nvGraphicFramePr>
        <p:xfrm>
          <a:off x="1273805" y="5712104"/>
          <a:ext cx="6266714" cy="457200"/>
        </p:xfrm>
        <a:graphic>
          <a:graphicData uri="http://schemas.openxmlformats.org/drawingml/2006/table">
            <a:tbl>
              <a:tblPr firstRow="1" bandRow="1">
                <a:tableStyleId>{C60F8704-076C-47E3-8B64-BA5440797084}</a:tableStyleId>
              </a:tblPr>
              <a:tblGrid>
                <a:gridCol w="1463040">
                  <a:extLst>
                    <a:ext uri="{9D8B030D-6E8A-4147-A177-3AD203B41FA5}">
                      <a16:colId xmlns:a16="http://schemas.microsoft.com/office/drawing/2014/main" val="4108940175"/>
                    </a:ext>
                  </a:extLst>
                </a:gridCol>
                <a:gridCol w="476022">
                  <a:extLst>
                    <a:ext uri="{9D8B030D-6E8A-4147-A177-3AD203B41FA5}">
                      <a16:colId xmlns:a16="http://schemas.microsoft.com/office/drawing/2014/main" val="2283503804"/>
                    </a:ext>
                  </a:extLst>
                </a:gridCol>
                <a:gridCol w="1932051">
                  <a:extLst>
                    <a:ext uri="{9D8B030D-6E8A-4147-A177-3AD203B41FA5}">
                      <a16:colId xmlns:a16="http://schemas.microsoft.com/office/drawing/2014/main" val="2462742542"/>
                    </a:ext>
                  </a:extLst>
                </a:gridCol>
                <a:gridCol w="457200">
                  <a:extLst>
                    <a:ext uri="{9D8B030D-6E8A-4147-A177-3AD203B41FA5}">
                      <a16:colId xmlns:a16="http://schemas.microsoft.com/office/drawing/2014/main" val="1091088871"/>
                    </a:ext>
                  </a:extLst>
                </a:gridCol>
                <a:gridCol w="1481201">
                  <a:extLst>
                    <a:ext uri="{9D8B030D-6E8A-4147-A177-3AD203B41FA5}">
                      <a16:colId xmlns:a16="http://schemas.microsoft.com/office/drawing/2014/main" val="1757080711"/>
                    </a:ext>
                  </a:extLst>
                </a:gridCol>
                <a:gridCol w="457200">
                  <a:extLst>
                    <a:ext uri="{9D8B030D-6E8A-4147-A177-3AD203B41FA5}">
                      <a16:colId xmlns:a16="http://schemas.microsoft.com/office/drawing/2014/main" val="1566495615"/>
                    </a:ext>
                  </a:extLst>
                </a:gridCol>
              </a:tblGrid>
              <a:tr h="45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kern="1200" dirty="0">
                          <a:solidFill>
                            <a:schemeClr val="dk1"/>
                          </a:solidFill>
                          <a:effectLst/>
                          <a:latin typeface="+mn-lt"/>
                          <a:ea typeface="+mn-ea"/>
                          <a:cs typeface="+mn-cs"/>
                        </a:rPr>
                        <a:t> Most </a:t>
                      </a:r>
                      <a:r>
                        <a:rPr lang="en-US" sz="1300" b="1" kern="1200" dirty="0" err="1">
                          <a:solidFill>
                            <a:schemeClr val="dk1"/>
                          </a:solidFill>
                          <a:effectLst/>
                          <a:latin typeface="+mn-lt"/>
                          <a:ea typeface="+mn-ea"/>
                          <a:cs typeface="+mn-cs"/>
                        </a:rPr>
                        <a:t>Favourable</a:t>
                      </a:r>
                      <a:endParaRPr lang="en-US" sz="1300" b="1" kern="1200" dirty="0">
                        <a:solidFill>
                          <a:schemeClr val="dk1"/>
                        </a:solidFill>
                        <a:effectLst/>
                        <a:latin typeface="+mn-lt"/>
                        <a:ea typeface="+mn-ea"/>
                        <a:cs typeface="+mn-cs"/>
                      </a:endParaRPr>
                    </a:p>
                  </a:txBody>
                  <a:tcPr anchor="ctr">
                    <a:solidFill>
                      <a:schemeClr val="bg1"/>
                    </a:solidFill>
                  </a:tcPr>
                </a:tc>
                <a:tc>
                  <a:txBody>
                    <a:bodyPr/>
                    <a:lstStyle/>
                    <a:p>
                      <a:endParaRPr lang="en-US" sz="1300" dirty="0"/>
                    </a:p>
                  </a:txBody>
                  <a:tcPr anchor="ctr">
                    <a:solidFill>
                      <a:srgbClr val="00B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kern="1200" dirty="0">
                          <a:solidFill>
                            <a:schemeClr val="dk1"/>
                          </a:solidFill>
                          <a:effectLst/>
                          <a:latin typeface="+mn-lt"/>
                          <a:ea typeface="+mn-ea"/>
                          <a:cs typeface="+mn-cs"/>
                        </a:rPr>
                        <a:t>Moderately </a:t>
                      </a:r>
                      <a:r>
                        <a:rPr lang="en-US" sz="1300" b="1" kern="1200" dirty="0" err="1">
                          <a:solidFill>
                            <a:schemeClr val="dk1"/>
                          </a:solidFill>
                          <a:effectLst/>
                          <a:latin typeface="+mn-lt"/>
                          <a:ea typeface="+mn-ea"/>
                          <a:cs typeface="+mn-cs"/>
                        </a:rPr>
                        <a:t>Favourable</a:t>
                      </a:r>
                      <a:endParaRPr lang="en-US" sz="1300" b="1" kern="1200" dirty="0">
                        <a:solidFill>
                          <a:schemeClr val="dk1"/>
                        </a:solidFill>
                        <a:effectLst/>
                        <a:latin typeface="+mn-lt"/>
                        <a:ea typeface="+mn-ea"/>
                        <a:cs typeface="+mn-cs"/>
                      </a:endParaRPr>
                    </a:p>
                  </a:txBody>
                  <a:tcPr anchor="ctr">
                    <a:solidFill>
                      <a:schemeClr val="bg1"/>
                    </a:solidFill>
                  </a:tcPr>
                </a:tc>
                <a:tc>
                  <a:txBody>
                    <a:bodyPr/>
                    <a:lstStyle/>
                    <a:p>
                      <a:endParaRPr lang="en-US" sz="13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kern="1200" dirty="0">
                          <a:solidFill>
                            <a:schemeClr val="dk1"/>
                          </a:solidFill>
                          <a:effectLst/>
                          <a:latin typeface="+mn-lt"/>
                          <a:ea typeface="+mn-ea"/>
                          <a:cs typeface="+mn-cs"/>
                        </a:rPr>
                        <a:t>Least </a:t>
                      </a:r>
                      <a:r>
                        <a:rPr lang="en-US" sz="1300" b="1" kern="1200" dirty="0" err="1">
                          <a:solidFill>
                            <a:schemeClr val="dk1"/>
                          </a:solidFill>
                          <a:effectLst/>
                          <a:latin typeface="+mn-lt"/>
                          <a:ea typeface="+mn-ea"/>
                          <a:cs typeface="+mn-cs"/>
                        </a:rPr>
                        <a:t>Favourable</a:t>
                      </a:r>
                      <a:endParaRPr lang="en-US" sz="1300" b="1" kern="1200" dirty="0">
                        <a:solidFill>
                          <a:schemeClr val="dk1"/>
                        </a:solidFill>
                        <a:effectLst/>
                        <a:latin typeface="+mn-lt"/>
                        <a:ea typeface="+mn-ea"/>
                        <a:cs typeface="+mn-cs"/>
                      </a:endParaRPr>
                    </a:p>
                  </a:txBody>
                  <a:tcPr anchor="ctr">
                    <a:solidFill>
                      <a:schemeClr val="bg1"/>
                    </a:solidFill>
                  </a:tcPr>
                </a:tc>
                <a:tc>
                  <a:txBody>
                    <a:bodyPr/>
                    <a:lstStyle/>
                    <a:p>
                      <a:endParaRPr lang="en-US" sz="1300" dirty="0"/>
                    </a:p>
                  </a:txBody>
                  <a:tcPr anchor="ctr">
                    <a:solidFill>
                      <a:srgbClr val="C00000"/>
                    </a:solidFill>
                  </a:tcPr>
                </a:tc>
                <a:extLst>
                  <a:ext uri="{0D108BD9-81ED-4DB2-BD59-A6C34878D82A}">
                    <a16:rowId xmlns:a16="http://schemas.microsoft.com/office/drawing/2014/main" val="924583258"/>
                  </a:ext>
                </a:extLst>
              </a:tr>
            </a:tbl>
          </a:graphicData>
        </a:graphic>
      </p:graphicFrame>
      <p:sp>
        <p:nvSpPr>
          <p:cNvPr id="131" name="Oval 130">
            <a:extLst>
              <a:ext uri="{FF2B5EF4-FFF2-40B4-BE49-F238E27FC236}">
                <a16:creationId xmlns:a16="http://schemas.microsoft.com/office/drawing/2014/main" id="{E22044FC-E2E0-4610-B377-3C43E77C2D62}"/>
              </a:ext>
            </a:extLst>
          </p:cNvPr>
          <p:cNvSpPr/>
          <p:nvPr/>
        </p:nvSpPr>
        <p:spPr>
          <a:xfrm rot="10800000">
            <a:off x="2822993" y="5804332"/>
            <a:ext cx="274320" cy="2743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132" name="Group 131">
            <a:extLst>
              <a:ext uri="{FF2B5EF4-FFF2-40B4-BE49-F238E27FC236}">
                <a16:creationId xmlns:a16="http://schemas.microsoft.com/office/drawing/2014/main" id="{5B8F7735-E1AA-4B36-AEE0-E0E5B28A665F}"/>
              </a:ext>
            </a:extLst>
          </p:cNvPr>
          <p:cNvGrpSpPr/>
          <p:nvPr/>
        </p:nvGrpSpPr>
        <p:grpSpPr>
          <a:xfrm rot="10800000">
            <a:off x="5257661" y="5808202"/>
            <a:ext cx="274321" cy="274322"/>
            <a:chOff x="3525572" y="4631744"/>
            <a:chExt cx="557215" cy="557217"/>
          </a:xfrm>
        </p:grpSpPr>
        <p:sp>
          <p:nvSpPr>
            <p:cNvPr id="133" name="Oval 132">
              <a:extLst>
                <a:ext uri="{FF2B5EF4-FFF2-40B4-BE49-F238E27FC236}">
                  <a16:creationId xmlns:a16="http://schemas.microsoft.com/office/drawing/2014/main" id="{AACCE567-9C5F-42F1-830E-B691CF0D34AB}"/>
                </a:ext>
              </a:extLst>
            </p:cNvPr>
            <p:cNvSpPr/>
            <p:nvPr/>
          </p:nvSpPr>
          <p:spPr>
            <a:xfrm>
              <a:off x="3525574" y="4631748"/>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34" name="Partial Circle 133">
              <a:extLst>
                <a:ext uri="{FF2B5EF4-FFF2-40B4-BE49-F238E27FC236}">
                  <a16:creationId xmlns:a16="http://schemas.microsoft.com/office/drawing/2014/main" id="{9FD60951-7387-4FE7-8F05-7F77B893B384}"/>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35" name="Oval 134">
            <a:extLst>
              <a:ext uri="{FF2B5EF4-FFF2-40B4-BE49-F238E27FC236}">
                <a16:creationId xmlns:a16="http://schemas.microsoft.com/office/drawing/2014/main" id="{E16124ED-9353-4115-9508-3E1E593B61F0}"/>
              </a:ext>
            </a:extLst>
          </p:cNvPr>
          <p:cNvSpPr/>
          <p:nvPr/>
        </p:nvSpPr>
        <p:spPr>
          <a:xfrm rot="10800000">
            <a:off x="7162176" y="5804332"/>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136" name="Group 135">
            <a:extLst>
              <a:ext uri="{FF2B5EF4-FFF2-40B4-BE49-F238E27FC236}">
                <a16:creationId xmlns:a16="http://schemas.microsoft.com/office/drawing/2014/main" id="{14F076FC-993A-4142-AEDC-C7BC79D8E8D4}"/>
              </a:ext>
            </a:extLst>
          </p:cNvPr>
          <p:cNvGrpSpPr/>
          <p:nvPr/>
        </p:nvGrpSpPr>
        <p:grpSpPr>
          <a:xfrm rot="10800000">
            <a:off x="11043447" y="2850613"/>
            <a:ext cx="274321" cy="274322"/>
            <a:chOff x="3525572" y="4631744"/>
            <a:chExt cx="557215" cy="557217"/>
          </a:xfrm>
        </p:grpSpPr>
        <p:sp>
          <p:nvSpPr>
            <p:cNvPr id="137" name="Oval 136">
              <a:extLst>
                <a:ext uri="{FF2B5EF4-FFF2-40B4-BE49-F238E27FC236}">
                  <a16:creationId xmlns:a16="http://schemas.microsoft.com/office/drawing/2014/main" id="{DDA3F918-B84D-4508-9495-6AF4B1C26566}"/>
                </a:ext>
              </a:extLst>
            </p:cNvPr>
            <p:cNvSpPr/>
            <p:nvPr/>
          </p:nvSpPr>
          <p:spPr>
            <a:xfrm>
              <a:off x="3525574" y="4631748"/>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38" name="Partial Circle 137">
              <a:extLst>
                <a:ext uri="{FF2B5EF4-FFF2-40B4-BE49-F238E27FC236}">
                  <a16:creationId xmlns:a16="http://schemas.microsoft.com/office/drawing/2014/main" id="{1D537DBB-1A2E-4F1D-90EF-3E188C758EE5}"/>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39" name="Oval 138">
            <a:extLst>
              <a:ext uri="{FF2B5EF4-FFF2-40B4-BE49-F238E27FC236}">
                <a16:creationId xmlns:a16="http://schemas.microsoft.com/office/drawing/2014/main" id="{19671608-62CB-4D4E-8E70-996BDF34574E}"/>
              </a:ext>
            </a:extLst>
          </p:cNvPr>
          <p:cNvSpPr/>
          <p:nvPr/>
        </p:nvSpPr>
        <p:spPr>
          <a:xfrm rot="10800000">
            <a:off x="11043447" y="4155091"/>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00236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CADD8FB-08DC-4217-818A-4DE28B850D78}"/>
              </a:ext>
            </a:extLst>
          </p:cNvPr>
          <p:cNvSpPr>
            <a:spLocks noGrp="1"/>
          </p:cNvSpPr>
          <p:nvPr>
            <p:ph type="title"/>
          </p:nvPr>
        </p:nvSpPr>
        <p:spPr>
          <a:xfrm>
            <a:off x="319723" y="130427"/>
            <a:ext cx="11521440" cy="640080"/>
          </a:xfrm>
        </p:spPr>
        <p:txBody>
          <a:bodyPr/>
          <a:lstStyle/>
          <a:p>
            <a:r>
              <a:rPr lang="en-US" dirty="0"/>
              <a:t>Summary Score of Alternatives</a:t>
            </a:r>
          </a:p>
        </p:txBody>
      </p:sp>
      <p:pic>
        <p:nvPicPr>
          <p:cNvPr id="9" name="Picture 8" descr="A picture containing shape&#10;&#10;Description automatically generated">
            <a:extLst>
              <a:ext uri="{FF2B5EF4-FFF2-40B4-BE49-F238E27FC236}">
                <a16:creationId xmlns:a16="http://schemas.microsoft.com/office/drawing/2014/main" id="{4AEE9554-54DF-4F60-9713-D8B7D71E57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1495" y="6527797"/>
            <a:ext cx="1415910" cy="330203"/>
          </a:xfrm>
          <a:prstGeom prst="rect">
            <a:avLst/>
          </a:prstGeom>
        </p:spPr>
      </p:pic>
      <p:graphicFrame>
        <p:nvGraphicFramePr>
          <p:cNvPr id="6" name="Table 7">
            <a:extLst>
              <a:ext uri="{FF2B5EF4-FFF2-40B4-BE49-F238E27FC236}">
                <a16:creationId xmlns:a16="http://schemas.microsoft.com/office/drawing/2014/main" id="{540E6462-2F64-4BB3-9F84-1C50EEF234A6}"/>
              </a:ext>
            </a:extLst>
          </p:cNvPr>
          <p:cNvGraphicFramePr>
            <a:graphicFrameLocks/>
          </p:cNvGraphicFramePr>
          <p:nvPr>
            <p:extLst>
              <p:ext uri="{D42A27DB-BD31-4B8C-83A1-F6EECF244321}">
                <p14:modId xmlns:p14="http://schemas.microsoft.com/office/powerpoint/2010/main" val="661970271"/>
              </p:ext>
            </p:extLst>
          </p:nvPr>
        </p:nvGraphicFramePr>
        <p:xfrm>
          <a:off x="265100" y="770507"/>
          <a:ext cx="11857762" cy="5303180"/>
        </p:xfrm>
        <a:graphic>
          <a:graphicData uri="http://schemas.openxmlformats.org/drawingml/2006/table">
            <a:tbl>
              <a:tblPr firstRow="1" bandRow="1">
                <a:tableStyleId>{5A111915-BE36-4E01-A7E5-04B1672EAD32}</a:tableStyleId>
              </a:tblPr>
              <a:tblGrid>
                <a:gridCol w="920650">
                  <a:extLst>
                    <a:ext uri="{9D8B030D-6E8A-4147-A177-3AD203B41FA5}">
                      <a16:colId xmlns:a16="http://schemas.microsoft.com/office/drawing/2014/main" val="2452361258"/>
                    </a:ext>
                  </a:extLst>
                </a:gridCol>
                <a:gridCol w="1822852">
                  <a:extLst>
                    <a:ext uri="{9D8B030D-6E8A-4147-A177-3AD203B41FA5}">
                      <a16:colId xmlns:a16="http://schemas.microsoft.com/office/drawing/2014/main" val="1309593348"/>
                    </a:ext>
                  </a:extLst>
                </a:gridCol>
                <a:gridCol w="1852156">
                  <a:extLst>
                    <a:ext uri="{9D8B030D-6E8A-4147-A177-3AD203B41FA5}">
                      <a16:colId xmlns:a16="http://schemas.microsoft.com/office/drawing/2014/main" val="1095825245"/>
                    </a:ext>
                  </a:extLst>
                </a:gridCol>
                <a:gridCol w="1793548">
                  <a:extLst>
                    <a:ext uri="{9D8B030D-6E8A-4147-A177-3AD203B41FA5}">
                      <a16:colId xmlns:a16="http://schemas.microsoft.com/office/drawing/2014/main" val="1682680005"/>
                    </a:ext>
                  </a:extLst>
                </a:gridCol>
                <a:gridCol w="1822852">
                  <a:extLst>
                    <a:ext uri="{9D8B030D-6E8A-4147-A177-3AD203B41FA5}">
                      <a16:colId xmlns:a16="http://schemas.microsoft.com/office/drawing/2014/main" val="2141634673"/>
                    </a:ext>
                  </a:extLst>
                </a:gridCol>
                <a:gridCol w="1822852">
                  <a:extLst>
                    <a:ext uri="{9D8B030D-6E8A-4147-A177-3AD203B41FA5}">
                      <a16:colId xmlns:a16="http://schemas.microsoft.com/office/drawing/2014/main" val="3374461373"/>
                    </a:ext>
                  </a:extLst>
                </a:gridCol>
                <a:gridCol w="1822852">
                  <a:extLst>
                    <a:ext uri="{9D8B030D-6E8A-4147-A177-3AD203B41FA5}">
                      <a16:colId xmlns:a16="http://schemas.microsoft.com/office/drawing/2014/main" val="3759298455"/>
                    </a:ext>
                  </a:extLst>
                </a:gridCol>
              </a:tblGrid>
              <a:tr h="295111">
                <a:tc>
                  <a:txBody>
                    <a:bodyPr/>
                    <a:lstStyle/>
                    <a:p>
                      <a:endParaRPr lang="en-US" sz="1300" dirty="0">
                        <a:solidFill>
                          <a:schemeClr val="tx1"/>
                        </a:solidFill>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rPr>
                        <a:t>Alternative No. 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solidFill>
                            <a:schemeClr val="tx1"/>
                          </a:solidFill>
                        </a:rPr>
                        <a:t>Alternative No. 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solidFill>
                            <a:schemeClr val="tx1"/>
                          </a:solidFill>
                        </a:rPr>
                        <a:t>Alternative No. 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rPr>
                        <a:t>Alternative No. 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solidFill>
                            <a:schemeClr val="tx1"/>
                          </a:solidFill>
                        </a:rPr>
                        <a:t>Alternative No. 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solidFill>
                            <a:schemeClr val="tx1"/>
                          </a:solidFill>
                        </a:rPr>
                        <a:t>Alternative No. 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623542898"/>
                  </a:ext>
                </a:extLst>
              </a:tr>
              <a:tr h="497029">
                <a:tc>
                  <a:txBody>
                    <a:bodyPr/>
                    <a:lstStyle/>
                    <a:p>
                      <a:r>
                        <a:rPr lang="en-US" sz="1300" dirty="0"/>
                        <a:t>Overall Score</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t>Most </a:t>
                      </a:r>
                      <a:r>
                        <a:rPr lang="en-US" sz="1300" dirty="0" err="1"/>
                        <a:t>Favourable</a:t>
                      </a:r>
                      <a:endParaRPr lang="en-US" sz="13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kern="1200" dirty="0">
                          <a:solidFill>
                            <a:schemeClr val="dk1"/>
                          </a:solidFill>
                          <a:latin typeface="+mn-lt"/>
                          <a:ea typeface="+mn-ea"/>
                          <a:cs typeface="+mn-cs"/>
                        </a:rPr>
                        <a:t>Moderately </a:t>
                      </a:r>
                      <a:r>
                        <a:rPr lang="en-US" sz="1300" kern="1200" dirty="0" err="1">
                          <a:solidFill>
                            <a:schemeClr val="dk1"/>
                          </a:solidFill>
                          <a:latin typeface="+mn-lt"/>
                          <a:ea typeface="+mn-ea"/>
                          <a:cs typeface="+mn-cs"/>
                        </a:rPr>
                        <a:t>Favourable</a:t>
                      </a:r>
                      <a:endParaRPr lang="en-US" sz="1300" kern="1200" dirty="0">
                        <a:solidFill>
                          <a:schemeClr val="dk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kern="1200" dirty="0">
                          <a:solidFill>
                            <a:schemeClr val="dk1"/>
                          </a:solidFill>
                          <a:latin typeface="+mn-lt"/>
                          <a:ea typeface="+mn-ea"/>
                          <a:cs typeface="+mn-cs"/>
                        </a:rPr>
                        <a:t>Moderately </a:t>
                      </a:r>
                      <a:r>
                        <a:rPr lang="en-US" sz="1300" kern="1200" dirty="0" err="1">
                          <a:solidFill>
                            <a:schemeClr val="dk1"/>
                          </a:solidFill>
                          <a:latin typeface="+mn-lt"/>
                          <a:ea typeface="+mn-ea"/>
                          <a:cs typeface="+mn-cs"/>
                        </a:rPr>
                        <a:t>Favourable</a:t>
                      </a:r>
                      <a:endParaRPr lang="en-US" sz="13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Least </a:t>
                      </a:r>
                      <a:r>
                        <a:rPr lang="en-US" sz="1300" dirty="0" err="1"/>
                        <a:t>Favourable</a:t>
                      </a:r>
                      <a:endParaRPr lang="en-US" sz="1300" dirty="0"/>
                    </a:p>
                    <a:p>
                      <a:pPr algn="ctr"/>
                      <a:endParaRPr lang="en-US" sz="1300" kern="1200" dirty="0">
                        <a:solidFill>
                          <a:schemeClr val="dk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kern="1200" dirty="0">
                          <a:solidFill>
                            <a:schemeClr val="dk1"/>
                          </a:solidFill>
                          <a:latin typeface="+mn-lt"/>
                          <a:ea typeface="+mn-ea"/>
                          <a:cs typeface="+mn-cs"/>
                        </a:rPr>
                        <a:t>Moderately </a:t>
                      </a:r>
                      <a:r>
                        <a:rPr lang="en-US" sz="1300" kern="1200" dirty="0" err="1">
                          <a:solidFill>
                            <a:schemeClr val="dk1"/>
                          </a:solidFill>
                          <a:latin typeface="+mn-lt"/>
                          <a:ea typeface="+mn-ea"/>
                          <a:cs typeface="+mn-cs"/>
                        </a:rPr>
                        <a:t>Favourable</a:t>
                      </a:r>
                      <a:endParaRPr lang="en-US" sz="1300" kern="1200" dirty="0">
                        <a:solidFill>
                          <a:schemeClr val="dk1"/>
                        </a:solidFill>
                        <a:latin typeface="+mn-lt"/>
                        <a:ea typeface="+mn-ea"/>
                        <a:cs typeface="+mn-cs"/>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US" sz="1300" dirty="0"/>
                        <a:t>Least </a:t>
                      </a:r>
                      <a:r>
                        <a:rPr lang="en-US" sz="1300" dirty="0" err="1"/>
                        <a:t>Favourable</a:t>
                      </a:r>
                      <a:endParaRPr lang="en-US" sz="13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735138285"/>
                  </a:ext>
                </a:extLst>
              </a:tr>
              <a:tr h="4434147">
                <a:tc>
                  <a:txBody>
                    <a:bodyPr/>
                    <a:lstStyle/>
                    <a:p>
                      <a:r>
                        <a:rPr lang="en-US" sz="1300" dirty="0"/>
                        <a:t>Key Factors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Shortest direct connection to existing and future watermains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Trenchless construction to avoid impact on mature trees and </a:t>
                      </a:r>
                      <a:r>
                        <a:rPr lang="en-US" sz="1450">
                          <a:effectLst/>
                        </a:rPr>
                        <a:t>existing utilities </a:t>
                      </a:r>
                      <a:endParaRPr lang="en-US" sz="1450" dirty="0">
                        <a:effectLs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Less traffic impact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More expensive due to trenchless construction</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Direct connection to future watermains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Less opportunity to connect to existing watermains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Traffic impact on Beech Street for open cut construction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Less expensive due to open cut portion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5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Direct connection to future watermains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Trenchless crossing of Etobicoke Creek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Traffic impact on </a:t>
                      </a:r>
                      <a:r>
                        <a:rPr lang="en-US" sz="1450" dirty="0" err="1">
                          <a:effectLst/>
                        </a:rPr>
                        <a:t>Vodden</a:t>
                      </a:r>
                      <a:r>
                        <a:rPr lang="en-US" sz="1450" dirty="0">
                          <a:effectLst/>
                        </a:rPr>
                        <a:t> Street and Main Street for open cut construction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Longer route but less expensive due to open cut portion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5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Direct connection to future watermains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Less opportunity to connect to existing watermains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Trenchless crossing of rail 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Traffic impact for open cut construction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Longer route but less expensive due to open cut portion</a:t>
                      </a:r>
                      <a:endParaRPr lang="en-US" sz="145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Direct connection to future watermains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Trenchless crossing of Etobicoke Creek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Traffic impact on for open cut construction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Longer route but less expensive due to open cut portion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50" dirty="0">
                        <a:effectLst/>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Less Direct connection to existing and future watermains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Trenchless crossing of rail line required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Traffic impact on multiple streets for open cut construction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50" dirty="0">
                          <a:effectLst/>
                        </a:rPr>
                        <a:t>Longer route but less expensive due to open cut portion</a:t>
                      </a:r>
                    </a:p>
                    <a:p>
                      <a:pPr marL="285750" indent="-285750">
                        <a:buFont typeface="Arial" panose="020B0604020202020204" pitchFamily="34" charset="0"/>
                        <a:buChar char="•"/>
                      </a:pPr>
                      <a:endParaRPr lang="en-US" sz="1450" dirty="0">
                        <a:effectLst/>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64886043"/>
                  </a:ext>
                </a:extLst>
              </a:tr>
            </a:tbl>
          </a:graphicData>
        </a:graphic>
      </p:graphicFrame>
    </p:spTree>
    <p:extLst>
      <p:ext uri="{BB962C8B-B14F-4D97-AF65-F5344CB8AC3E}">
        <p14:creationId xmlns:p14="http://schemas.microsoft.com/office/powerpoint/2010/main" val="2403823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20A00-ECCD-4037-8C6D-D02D89360D87}"/>
              </a:ext>
            </a:extLst>
          </p:cNvPr>
          <p:cNvSpPr>
            <a:spLocks noGrp="1"/>
          </p:cNvSpPr>
          <p:nvPr>
            <p:ph type="title"/>
          </p:nvPr>
        </p:nvSpPr>
        <p:spPr/>
        <p:txBody>
          <a:bodyPr/>
          <a:lstStyle/>
          <a:p>
            <a:r>
              <a:rPr lang="en-US" dirty="0"/>
              <a:t>Recommended Preferred Alternative</a:t>
            </a:r>
          </a:p>
        </p:txBody>
      </p:sp>
      <p:sp>
        <p:nvSpPr>
          <p:cNvPr id="3" name="Footer Placeholder 2">
            <a:extLst>
              <a:ext uri="{FF2B5EF4-FFF2-40B4-BE49-F238E27FC236}">
                <a16:creationId xmlns:a16="http://schemas.microsoft.com/office/drawing/2014/main" id="{7D3C4BEF-CF0F-41DA-AC94-23CB8CB952CA}"/>
              </a:ext>
            </a:extLst>
          </p:cNvPr>
          <p:cNvSpPr>
            <a:spLocks noGrp="1"/>
          </p:cNvSpPr>
          <p:nvPr>
            <p:ph type="ftr" sz="quarter" idx="10"/>
          </p:nvPr>
        </p:nvSpPr>
        <p:spPr/>
        <p:txBody>
          <a:bodyPr/>
          <a:lstStyle/>
          <a:p>
            <a:r>
              <a:rPr lang="en-AU"/>
              <a:t>©Jacobs 2020</a:t>
            </a:r>
            <a:endParaRPr lang="en-AU" dirty="0"/>
          </a:p>
        </p:txBody>
      </p:sp>
      <p:sp>
        <p:nvSpPr>
          <p:cNvPr id="4" name="Slide Number Placeholder 3">
            <a:extLst>
              <a:ext uri="{FF2B5EF4-FFF2-40B4-BE49-F238E27FC236}">
                <a16:creationId xmlns:a16="http://schemas.microsoft.com/office/drawing/2014/main" id="{30184EC6-FEA4-44B1-B979-C6B7214850A7}"/>
              </a:ext>
            </a:extLst>
          </p:cNvPr>
          <p:cNvSpPr>
            <a:spLocks noGrp="1"/>
          </p:cNvSpPr>
          <p:nvPr>
            <p:ph type="sldNum" sz="quarter" idx="11"/>
          </p:nvPr>
        </p:nvSpPr>
        <p:spPr/>
        <p:txBody>
          <a:bodyPr/>
          <a:lstStyle/>
          <a:p>
            <a:fld id="{9B3E39EC-4BE2-4DEA-81C0-4ABC0AAB4AC0}" type="slidenum">
              <a:rPr lang="en-AU" smtClean="0"/>
              <a:pPr/>
              <a:t>17</a:t>
            </a:fld>
            <a:endParaRPr lang="en-AU" dirty="0"/>
          </a:p>
        </p:txBody>
      </p:sp>
      <p:sp>
        <p:nvSpPr>
          <p:cNvPr id="5" name="Text Placeholder 4">
            <a:extLst>
              <a:ext uri="{FF2B5EF4-FFF2-40B4-BE49-F238E27FC236}">
                <a16:creationId xmlns:a16="http://schemas.microsoft.com/office/drawing/2014/main" id="{2E7957D9-501C-427B-9683-370438B5C7D6}"/>
              </a:ext>
            </a:extLst>
          </p:cNvPr>
          <p:cNvSpPr>
            <a:spLocks noGrp="1"/>
          </p:cNvSpPr>
          <p:nvPr>
            <p:ph type="body" sz="quarter" idx="12"/>
          </p:nvPr>
        </p:nvSpPr>
        <p:spPr>
          <a:xfrm>
            <a:off x="319723" y="1243013"/>
            <a:ext cx="6548216" cy="4935537"/>
          </a:xfrm>
        </p:spPr>
        <p:txBody>
          <a:bodyPr/>
          <a:lstStyle/>
          <a:p>
            <a:r>
              <a:rPr lang="en-US" dirty="0"/>
              <a:t>Alternative 1 – Centre Street is recommended as the preferred alternative</a:t>
            </a:r>
          </a:p>
          <a:p>
            <a:pPr lvl="1"/>
            <a:r>
              <a:rPr lang="en-US" dirty="0"/>
              <a:t>No creek or rail crossings, which reduce permitting requirements and impacts to the natural environment</a:t>
            </a:r>
          </a:p>
          <a:p>
            <a:pPr lvl="1"/>
            <a:r>
              <a:rPr lang="en-US" dirty="0"/>
              <a:t>Trenchless construction reduces impact on existing tree and existing utilities</a:t>
            </a:r>
          </a:p>
          <a:p>
            <a:pPr lvl="1"/>
            <a:r>
              <a:rPr lang="en-US" dirty="0"/>
              <a:t>Short-term traffic and property impacts may occur at tunnel shaft locations</a:t>
            </a:r>
          </a:p>
          <a:p>
            <a:pPr marL="270000" lvl="1" indent="0">
              <a:buNone/>
            </a:pPr>
            <a:endParaRPr lang="en-US" dirty="0"/>
          </a:p>
        </p:txBody>
      </p:sp>
      <p:pic>
        <p:nvPicPr>
          <p:cNvPr id="6" name="Picture 5">
            <a:extLst>
              <a:ext uri="{FF2B5EF4-FFF2-40B4-BE49-F238E27FC236}">
                <a16:creationId xmlns:a16="http://schemas.microsoft.com/office/drawing/2014/main" id="{007D96A2-2C85-4F5A-8251-D843EC2E04EE}"/>
              </a:ext>
            </a:extLst>
          </p:cNvPr>
          <p:cNvPicPr>
            <a:picLocks noChangeAspect="1"/>
          </p:cNvPicPr>
          <p:nvPr/>
        </p:nvPicPr>
        <p:blipFill>
          <a:blip r:embed="rId2"/>
          <a:stretch>
            <a:fillRect/>
          </a:stretch>
        </p:blipFill>
        <p:spPr>
          <a:xfrm>
            <a:off x="10400301" y="253269"/>
            <a:ext cx="1401315" cy="725681"/>
          </a:xfrm>
          <a:prstGeom prst="rect">
            <a:avLst/>
          </a:prstGeom>
        </p:spPr>
      </p:pic>
      <p:pic>
        <p:nvPicPr>
          <p:cNvPr id="7" name="Picture 6">
            <a:extLst>
              <a:ext uri="{FF2B5EF4-FFF2-40B4-BE49-F238E27FC236}">
                <a16:creationId xmlns:a16="http://schemas.microsoft.com/office/drawing/2014/main" id="{14FAAC7D-B1EE-46EE-8AE5-9623E1DBE47A}"/>
              </a:ext>
            </a:extLst>
          </p:cNvPr>
          <p:cNvPicPr>
            <a:picLocks noChangeAspect="1"/>
          </p:cNvPicPr>
          <p:nvPr/>
        </p:nvPicPr>
        <p:blipFill>
          <a:blip r:embed="rId3"/>
          <a:stretch>
            <a:fillRect/>
          </a:stretch>
        </p:blipFill>
        <p:spPr>
          <a:xfrm>
            <a:off x="9587960" y="6309360"/>
            <a:ext cx="1391603" cy="502726"/>
          </a:xfrm>
          <a:prstGeom prst="rect">
            <a:avLst/>
          </a:prstGeom>
        </p:spPr>
      </p:pic>
      <p:pic>
        <p:nvPicPr>
          <p:cNvPr id="9" name="Picture 8" descr="Map&#10;&#10;Description automatically generated">
            <a:extLst>
              <a:ext uri="{FF2B5EF4-FFF2-40B4-BE49-F238E27FC236}">
                <a16:creationId xmlns:a16="http://schemas.microsoft.com/office/drawing/2014/main" id="{6A32CD52-2920-4F5F-83DA-D36A857CA0F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Layer>
                </a14:imgProps>
              </a:ext>
              <a:ext uri="{28A0092B-C50C-407E-A947-70E740481C1C}">
                <a14:useLocalDpi xmlns:a14="http://schemas.microsoft.com/office/drawing/2010/main" val="0"/>
              </a:ext>
            </a:extLst>
          </a:blip>
          <a:srcRect l="2774" t="12896" r="7169" b="18720"/>
          <a:stretch/>
        </p:blipFill>
        <p:spPr>
          <a:xfrm>
            <a:off x="7029151" y="1126875"/>
            <a:ext cx="4772465" cy="4689845"/>
          </a:xfrm>
          <a:prstGeom prst="rect">
            <a:avLst/>
          </a:prstGeom>
          <a:ln>
            <a:solidFill>
              <a:schemeClr val="tx1"/>
            </a:solidFill>
          </a:ln>
        </p:spPr>
      </p:pic>
      <p:sp>
        <p:nvSpPr>
          <p:cNvPr id="11" name="Star: 5 Points 10">
            <a:extLst>
              <a:ext uri="{FF2B5EF4-FFF2-40B4-BE49-F238E27FC236}">
                <a16:creationId xmlns:a16="http://schemas.microsoft.com/office/drawing/2014/main" id="{5751FCC1-CC86-47CF-8E0E-A92280C9C355}"/>
              </a:ext>
            </a:extLst>
          </p:cNvPr>
          <p:cNvSpPr/>
          <p:nvPr/>
        </p:nvSpPr>
        <p:spPr>
          <a:xfrm>
            <a:off x="10395225" y="5926992"/>
            <a:ext cx="115710" cy="9019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9629FC5-41B4-4DCE-AEA5-C67B50A6251E}"/>
              </a:ext>
            </a:extLst>
          </p:cNvPr>
          <p:cNvSpPr txBox="1"/>
          <p:nvPr/>
        </p:nvSpPr>
        <p:spPr>
          <a:xfrm>
            <a:off x="10547747" y="5833589"/>
            <a:ext cx="1253869" cy="276999"/>
          </a:xfrm>
          <a:prstGeom prst="rect">
            <a:avLst/>
          </a:prstGeom>
          <a:noFill/>
        </p:spPr>
        <p:txBody>
          <a:bodyPr wrap="none" rtlCol="0">
            <a:spAutoFit/>
          </a:bodyPr>
          <a:lstStyle/>
          <a:p>
            <a:r>
              <a:rPr lang="en-US" sz="1200" dirty="0"/>
              <a:t>Interconnection</a:t>
            </a:r>
            <a:endParaRPr lang="en-US" sz="1400" dirty="0"/>
          </a:p>
        </p:txBody>
      </p:sp>
      <p:cxnSp>
        <p:nvCxnSpPr>
          <p:cNvPr id="16" name="Straight Connector 15">
            <a:extLst>
              <a:ext uri="{FF2B5EF4-FFF2-40B4-BE49-F238E27FC236}">
                <a16:creationId xmlns:a16="http://schemas.microsoft.com/office/drawing/2014/main" id="{E4CE7106-3FC2-4422-BC52-A05ABA265ECC}"/>
              </a:ext>
            </a:extLst>
          </p:cNvPr>
          <p:cNvCxnSpPr>
            <a:cxnSpLocks/>
          </p:cNvCxnSpPr>
          <p:nvPr/>
        </p:nvCxnSpPr>
        <p:spPr>
          <a:xfrm flipH="1">
            <a:off x="10161198" y="1866140"/>
            <a:ext cx="106324" cy="768545"/>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979C78-8136-44DC-8082-DD94B919CEEC}"/>
              </a:ext>
            </a:extLst>
          </p:cNvPr>
          <p:cNvCxnSpPr>
            <a:cxnSpLocks/>
          </p:cNvCxnSpPr>
          <p:nvPr/>
        </p:nvCxnSpPr>
        <p:spPr>
          <a:xfrm flipH="1">
            <a:off x="10177031" y="2915544"/>
            <a:ext cx="59821" cy="535109"/>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9EDD923-987A-4A63-816E-5A1C3412D161}"/>
              </a:ext>
            </a:extLst>
          </p:cNvPr>
          <p:cNvCxnSpPr>
            <a:cxnSpLocks/>
          </p:cNvCxnSpPr>
          <p:nvPr/>
        </p:nvCxnSpPr>
        <p:spPr>
          <a:xfrm>
            <a:off x="10027366" y="3789228"/>
            <a:ext cx="53870" cy="1147976"/>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CB6CAEF-1AFA-45FB-B970-58E63F88259D}"/>
              </a:ext>
            </a:extLst>
          </p:cNvPr>
          <p:cNvCxnSpPr>
            <a:cxnSpLocks/>
          </p:cNvCxnSpPr>
          <p:nvPr/>
        </p:nvCxnSpPr>
        <p:spPr>
          <a:xfrm flipH="1" flipV="1">
            <a:off x="10161198" y="2661698"/>
            <a:ext cx="52094" cy="214416"/>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2858AEC-DB72-49A7-816E-EDAFD2B19C88}"/>
              </a:ext>
            </a:extLst>
          </p:cNvPr>
          <p:cNvCxnSpPr>
            <a:cxnSpLocks/>
          </p:cNvCxnSpPr>
          <p:nvPr/>
        </p:nvCxnSpPr>
        <p:spPr>
          <a:xfrm flipH="1">
            <a:off x="10054301" y="3511203"/>
            <a:ext cx="88207" cy="238742"/>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sp>
        <p:nvSpPr>
          <p:cNvPr id="21" name="Star: 5 Points 20">
            <a:extLst>
              <a:ext uri="{FF2B5EF4-FFF2-40B4-BE49-F238E27FC236}">
                <a16:creationId xmlns:a16="http://schemas.microsoft.com/office/drawing/2014/main" id="{6CDBBDCA-DECA-4F02-81DD-9309B3A1D941}"/>
              </a:ext>
            </a:extLst>
          </p:cNvPr>
          <p:cNvSpPr/>
          <p:nvPr/>
        </p:nvSpPr>
        <p:spPr>
          <a:xfrm>
            <a:off x="10142508" y="3150282"/>
            <a:ext cx="115710" cy="90191"/>
          </a:xfrm>
          <a:prstGeom prst="star5">
            <a:avLst/>
          </a:prstGeom>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tar: 5 Points 21">
            <a:extLst>
              <a:ext uri="{FF2B5EF4-FFF2-40B4-BE49-F238E27FC236}">
                <a16:creationId xmlns:a16="http://schemas.microsoft.com/office/drawing/2014/main" id="{66626683-3E90-493A-9178-51080049D970}"/>
              </a:ext>
            </a:extLst>
          </p:cNvPr>
          <p:cNvSpPr/>
          <p:nvPr/>
        </p:nvSpPr>
        <p:spPr>
          <a:xfrm>
            <a:off x="10194044" y="1833494"/>
            <a:ext cx="115710" cy="90191"/>
          </a:xfrm>
          <a:prstGeom prst="star5">
            <a:avLst/>
          </a:prstGeom>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tar: 5 Points 22">
            <a:extLst>
              <a:ext uri="{FF2B5EF4-FFF2-40B4-BE49-F238E27FC236}">
                <a16:creationId xmlns:a16="http://schemas.microsoft.com/office/drawing/2014/main" id="{1DD1AA23-A810-4DE8-9371-749B98752472}"/>
              </a:ext>
            </a:extLst>
          </p:cNvPr>
          <p:cNvSpPr/>
          <p:nvPr/>
        </p:nvSpPr>
        <p:spPr>
          <a:xfrm>
            <a:off x="10029694" y="4907392"/>
            <a:ext cx="115710" cy="90191"/>
          </a:xfrm>
          <a:prstGeom prst="star5">
            <a:avLst/>
          </a:prstGeom>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ar: 5 Points 23">
            <a:extLst>
              <a:ext uri="{FF2B5EF4-FFF2-40B4-BE49-F238E27FC236}">
                <a16:creationId xmlns:a16="http://schemas.microsoft.com/office/drawing/2014/main" id="{384BC977-DE33-4909-A367-B6298A1C45C9}"/>
              </a:ext>
            </a:extLst>
          </p:cNvPr>
          <p:cNvSpPr/>
          <p:nvPr/>
        </p:nvSpPr>
        <p:spPr>
          <a:xfrm>
            <a:off x="9996446" y="4318120"/>
            <a:ext cx="115710" cy="90191"/>
          </a:xfrm>
          <a:prstGeom prst="star5">
            <a:avLst/>
          </a:prstGeom>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tar: 5 Points 24">
            <a:extLst>
              <a:ext uri="{FF2B5EF4-FFF2-40B4-BE49-F238E27FC236}">
                <a16:creationId xmlns:a16="http://schemas.microsoft.com/office/drawing/2014/main" id="{34A8C92A-3FC5-4D16-86F4-9B7B6F9450FF}"/>
              </a:ext>
            </a:extLst>
          </p:cNvPr>
          <p:cNvSpPr/>
          <p:nvPr/>
        </p:nvSpPr>
        <p:spPr>
          <a:xfrm>
            <a:off x="10021700" y="4767895"/>
            <a:ext cx="115710" cy="90191"/>
          </a:xfrm>
          <a:prstGeom prst="star5">
            <a:avLst/>
          </a:prstGeom>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7689CC99-8B19-48BE-90D5-C7AB1DB574C7}"/>
              </a:ext>
            </a:extLst>
          </p:cNvPr>
          <p:cNvPicPr>
            <a:picLocks noChangeAspect="1"/>
          </p:cNvPicPr>
          <p:nvPr/>
        </p:nvPicPr>
        <p:blipFill rotWithShape="1">
          <a:blip r:embed="rId6"/>
          <a:srcRect l="2803" t="85470" r="78249" b="2259"/>
          <a:stretch/>
        </p:blipFill>
        <p:spPr>
          <a:xfrm>
            <a:off x="7029151" y="5069042"/>
            <a:ext cx="910035" cy="762599"/>
          </a:xfrm>
          <a:prstGeom prst="rect">
            <a:avLst/>
          </a:prstGeom>
        </p:spPr>
      </p:pic>
      <p:sp>
        <p:nvSpPr>
          <p:cNvPr id="27" name="Star: 5 Points 26">
            <a:extLst>
              <a:ext uri="{FF2B5EF4-FFF2-40B4-BE49-F238E27FC236}">
                <a16:creationId xmlns:a16="http://schemas.microsoft.com/office/drawing/2014/main" id="{39E13E0A-8339-4A03-8447-0E12DC059F4D}"/>
              </a:ext>
            </a:extLst>
          </p:cNvPr>
          <p:cNvSpPr/>
          <p:nvPr/>
        </p:nvSpPr>
        <p:spPr>
          <a:xfrm>
            <a:off x="9965314" y="3930484"/>
            <a:ext cx="115710" cy="90191"/>
          </a:xfrm>
          <a:prstGeom prst="star5">
            <a:avLst/>
          </a:prstGeom>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207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E34E-E805-4E27-B9F6-77E959B4D5CA}"/>
              </a:ext>
            </a:extLst>
          </p:cNvPr>
          <p:cNvSpPr>
            <a:spLocks noGrp="1"/>
          </p:cNvSpPr>
          <p:nvPr>
            <p:ph type="title"/>
          </p:nvPr>
        </p:nvSpPr>
        <p:spPr/>
        <p:txBody>
          <a:bodyPr/>
          <a:lstStyle/>
          <a:p>
            <a:r>
              <a:rPr lang="en-US" dirty="0"/>
              <a:t>Next Steps</a:t>
            </a:r>
          </a:p>
        </p:txBody>
      </p:sp>
      <p:sp>
        <p:nvSpPr>
          <p:cNvPr id="3" name="Footer Placeholder 2">
            <a:extLst>
              <a:ext uri="{FF2B5EF4-FFF2-40B4-BE49-F238E27FC236}">
                <a16:creationId xmlns:a16="http://schemas.microsoft.com/office/drawing/2014/main" id="{9EBEF30C-D35E-46C5-9F2D-5FFC7E0AE5A3}"/>
              </a:ext>
            </a:extLst>
          </p:cNvPr>
          <p:cNvSpPr>
            <a:spLocks noGrp="1"/>
          </p:cNvSpPr>
          <p:nvPr>
            <p:ph type="ftr" sz="quarter" idx="10"/>
          </p:nvPr>
        </p:nvSpPr>
        <p:spPr/>
        <p:txBody>
          <a:bodyPr/>
          <a:lstStyle/>
          <a:p>
            <a:r>
              <a:rPr lang="en-AU"/>
              <a:t>©Jacobs 2020</a:t>
            </a:r>
            <a:endParaRPr lang="en-AU" dirty="0"/>
          </a:p>
        </p:txBody>
      </p:sp>
      <p:sp>
        <p:nvSpPr>
          <p:cNvPr id="4" name="Slide Number Placeholder 3">
            <a:extLst>
              <a:ext uri="{FF2B5EF4-FFF2-40B4-BE49-F238E27FC236}">
                <a16:creationId xmlns:a16="http://schemas.microsoft.com/office/drawing/2014/main" id="{09A43E07-F4DC-4E75-9219-416381BE1E4C}"/>
              </a:ext>
            </a:extLst>
          </p:cNvPr>
          <p:cNvSpPr>
            <a:spLocks noGrp="1"/>
          </p:cNvSpPr>
          <p:nvPr>
            <p:ph type="sldNum" sz="quarter" idx="11"/>
          </p:nvPr>
        </p:nvSpPr>
        <p:spPr/>
        <p:txBody>
          <a:bodyPr/>
          <a:lstStyle/>
          <a:p>
            <a:fld id="{9B3E39EC-4BE2-4DEA-81C0-4ABC0AAB4AC0}" type="slidenum">
              <a:rPr lang="en-AU" smtClean="0"/>
              <a:pPr/>
              <a:t>18</a:t>
            </a:fld>
            <a:endParaRPr lang="en-AU" dirty="0"/>
          </a:p>
        </p:txBody>
      </p:sp>
      <p:sp>
        <p:nvSpPr>
          <p:cNvPr id="5" name="Text Placeholder 4">
            <a:extLst>
              <a:ext uri="{FF2B5EF4-FFF2-40B4-BE49-F238E27FC236}">
                <a16:creationId xmlns:a16="http://schemas.microsoft.com/office/drawing/2014/main" id="{9B747EDA-C7F3-43C2-894C-A94BADF464F3}"/>
              </a:ext>
            </a:extLst>
          </p:cNvPr>
          <p:cNvSpPr>
            <a:spLocks noGrp="1"/>
          </p:cNvSpPr>
          <p:nvPr>
            <p:ph type="body" sz="quarter" idx="12"/>
          </p:nvPr>
        </p:nvSpPr>
        <p:spPr/>
        <p:txBody>
          <a:bodyPr/>
          <a:lstStyle/>
          <a:p>
            <a:pPr marL="0" indent="0">
              <a:buNone/>
            </a:pPr>
            <a:r>
              <a:rPr lang="en-US" u="sng" dirty="0"/>
              <a:t>December 2021</a:t>
            </a:r>
          </a:p>
          <a:p>
            <a:r>
              <a:rPr lang="en-US" dirty="0"/>
              <a:t>Receive input from the public and stakeholders</a:t>
            </a:r>
          </a:p>
          <a:p>
            <a:pPr marL="0" indent="0">
              <a:buNone/>
            </a:pPr>
            <a:endParaRPr lang="en-US" u="sng" dirty="0"/>
          </a:p>
          <a:p>
            <a:pPr marL="0" indent="0">
              <a:buNone/>
            </a:pPr>
            <a:r>
              <a:rPr lang="en-US" u="sng" dirty="0"/>
              <a:t>January 2021</a:t>
            </a:r>
          </a:p>
          <a:p>
            <a:r>
              <a:rPr lang="en-US" dirty="0"/>
              <a:t>Finalize the preferred alternative </a:t>
            </a:r>
          </a:p>
          <a:p>
            <a:r>
              <a:rPr lang="en-US" dirty="0"/>
              <a:t>Prepare and publish the Project File for review</a:t>
            </a:r>
          </a:p>
          <a:p>
            <a:r>
              <a:rPr lang="en-US" dirty="0"/>
              <a:t>Issue Notice of Completion of Class EA</a:t>
            </a:r>
          </a:p>
          <a:p>
            <a:pPr marL="0" indent="0">
              <a:buNone/>
            </a:pPr>
            <a:endParaRPr lang="en-US" dirty="0"/>
          </a:p>
        </p:txBody>
      </p:sp>
      <p:pic>
        <p:nvPicPr>
          <p:cNvPr id="6" name="Picture 5">
            <a:extLst>
              <a:ext uri="{FF2B5EF4-FFF2-40B4-BE49-F238E27FC236}">
                <a16:creationId xmlns:a16="http://schemas.microsoft.com/office/drawing/2014/main" id="{D37B59F2-8757-4603-9824-7FC3C09CA50E}"/>
              </a:ext>
            </a:extLst>
          </p:cNvPr>
          <p:cNvPicPr>
            <a:picLocks noChangeAspect="1"/>
          </p:cNvPicPr>
          <p:nvPr/>
        </p:nvPicPr>
        <p:blipFill>
          <a:blip r:embed="rId2"/>
          <a:stretch>
            <a:fillRect/>
          </a:stretch>
        </p:blipFill>
        <p:spPr>
          <a:xfrm>
            <a:off x="10400301" y="253269"/>
            <a:ext cx="1401315" cy="725681"/>
          </a:xfrm>
          <a:prstGeom prst="rect">
            <a:avLst/>
          </a:prstGeom>
        </p:spPr>
      </p:pic>
      <p:pic>
        <p:nvPicPr>
          <p:cNvPr id="7" name="Picture 6">
            <a:extLst>
              <a:ext uri="{FF2B5EF4-FFF2-40B4-BE49-F238E27FC236}">
                <a16:creationId xmlns:a16="http://schemas.microsoft.com/office/drawing/2014/main" id="{66867750-C9B1-461E-9FBE-7C62962F299D}"/>
              </a:ext>
            </a:extLst>
          </p:cNvPr>
          <p:cNvPicPr>
            <a:picLocks noChangeAspect="1"/>
          </p:cNvPicPr>
          <p:nvPr/>
        </p:nvPicPr>
        <p:blipFill>
          <a:blip r:embed="rId3"/>
          <a:stretch>
            <a:fillRect/>
          </a:stretch>
        </p:blipFill>
        <p:spPr>
          <a:xfrm>
            <a:off x="9587960" y="6309360"/>
            <a:ext cx="1391603" cy="502726"/>
          </a:xfrm>
          <a:prstGeom prst="rect">
            <a:avLst/>
          </a:prstGeom>
        </p:spPr>
      </p:pic>
    </p:spTree>
    <p:extLst>
      <p:ext uri="{BB962C8B-B14F-4D97-AF65-F5344CB8AC3E}">
        <p14:creationId xmlns:p14="http://schemas.microsoft.com/office/powerpoint/2010/main" val="1407741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B1882-AB41-4166-88BC-CC12F71FBE70}"/>
              </a:ext>
            </a:extLst>
          </p:cNvPr>
          <p:cNvSpPr>
            <a:spLocks noGrp="1"/>
          </p:cNvSpPr>
          <p:nvPr>
            <p:ph type="title"/>
          </p:nvPr>
        </p:nvSpPr>
        <p:spPr/>
        <p:txBody>
          <a:bodyPr/>
          <a:lstStyle/>
          <a:p>
            <a:r>
              <a:rPr lang="en-US" dirty="0"/>
              <a:t>How to Stay Connected and Involved?</a:t>
            </a:r>
          </a:p>
        </p:txBody>
      </p:sp>
      <p:sp>
        <p:nvSpPr>
          <p:cNvPr id="4" name="Slide Number Placeholder 3">
            <a:extLst>
              <a:ext uri="{FF2B5EF4-FFF2-40B4-BE49-F238E27FC236}">
                <a16:creationId xmlns:a16="http://schemas.microsoft.com/office/drawing/2014/main" id="{73AB968E-5274-45EE-AFA7-41FD1E8517A6}"/>
              </a:ext>
            </a:extLst>
          </p:cNvPr>
          <p:cNvSpPr>
            <a:spLocks noGrp="1"/>
          </p:cNvSpPr>
          <p:nvPr>
            <p:ph type="sldNum" sz="quarter" idx="11"/>
          </p:nvPr>
        </p:nvSpPr>
        <p:spPr/>
        <p:txBody>
          <a:bodyPr/>
          <a:lstStyle/>
          <a:p>
            <a:fld id="{9B3E39EC-4BE2-4DEA-81C0-4ABC0AAB4AC0}" type="slidenum">
              <a:rPr lang="en-AU" smtClean="0"/>
              <a:pPr/>
              <a:t>19</a:t>
            </a:fld>
            <a:endParaRPr lang="en-AU" dirty="0"/>
          </a:p>
        </p:txBody>
      </p:sp>
      <p:sp>
        <p:nvSpPr>
          <p:cNvPr id="7" name="Content Placeholder 6">
            <a:extLst>
              <a:ext uri="{FF2B5EF4-FFF2-40B4-BE49-F238E27FC236}">
                <a16:creationId xmlns:a16="http://schemas.microsoft.com/office/drawing/2014/main" id="{7454BFCA-AE8C-4443-91EE-1D8A08C081BB}"/>
              </a:ext>
            </a:extLst>
          </p:cNvPr>
          <p:cNvSpPr>
            <a:spLocks noGrp="1"/>
          </p:cNvSpPr>
          <p:nvPr>
            <p:ph type="body" sz="quarter" idx="12"/>
          </p:nvPr>
        </p:nvSpPr>
        <p:spPr>
          <a:xfrm>
            <a:off x="893135" y="1243013"/>
            <a:ext cx="10948028" cy="4935537"/>
          </a:xfrm>
          <a:solidFill>
            <a:schemeClr val="bg1"/>
          </a:solidFill>
        </p:spPr>
        <p:txBody>
          <a:bodyPr/>
          <a:lstStyle/>
          <a:p>
            <a:pPr marL="0" indent="0">
              <a:buNone/>
            </a:pPr>
            <a:r>
              <a:rPr lang="en-US" dirty="0"/>
              <a:t>Feedback on this Online Public Engagement is open until December 2, 2021</a:t>
            </a:r>
          </a:p>
          <a:p>
            <a:pPr marL="0" indent="0">
              <a:buNone/>
            </a:pPr>
            <a:endParaRPr lang="en-US" dirty="0"/>
          </a:p>
          <a:p>
            <a:pPr marL="0" indent="0">
              <a:spcBef>
                <a:spcPts val="600"/>
              </a:spcBef>
              <a:buNone/>
            </a:pPr>
            <a:r>
              <a:rPr lang="en-US" b="1" dirty="0"/>
              <a:t>Please contact:</a:t>
            </a:r>
          </a:p>
          <a:p>
            <a:pPr marL="0" indent="0">
              <a:spcBef>
                <a:spcPts val="600"/>
              </a:spcBef>
              <a:buNone/>
            </a:pPr>
            <a:r>
              <a:rPr lang="en-US" b="1" dirty="0"/>
              <a:t>	Jimmy Cheema					</a:t>
            </a:r>
          </a:p>
          <a:p>
            <a:pPr marL="0" indent="0">
              <a:spcBef>
                <a:spcPts val="600"/>
              </a:spcBef>
              <a:buNone/>
            </a:pPr>
            <a:r>
              <a:rPr lang="en-US" dirty="0"/>
              <a:t>	Project Manager</a:t>
            </a:r>
            <a:r>
              <a:rPr lang="en-US" b="1" dirty="0"/>
              <a:t>	</a:t>
            </a:r>
            <a:endParaRPr lang="en-US" dirty="0"/>
          </a:p>
          <a:p>
            <a:pPr marL="0" indent="0">
              <a:spcBef>
                <a:spcPts val="600"/>
              </a:spcBef>
              <a:buNone/>
            </a:pPr>
            <a:r>
              <a:rPr lang="en-US" dirty="0"/>
              <a:t>	905-791-7800 Ext. 5403</a:t>
            </a:r>
          </a:p>
          <a:p>
            <a:pPr marL="0" indent="0">
              <a:spcBef>
                <a:spcPts val="600"/>
              </a:spcBef>
              <a:buNone/>
            </a:pPr>
            <a:r>
              <a:rPr lang="en-US" dirty="0"/>
              <a:t>	</a:t>
            </a:r>
            <a:r>
              <a:rPr lang="en-US" dirty="0">
                <a:hlinkClick r:id="rId3"/>
              </a:rPr>
              <a:t>Jimmy.Cheema@peelregion.ca</a:t>
            </a:r>
            <a:r>
              <a:rPr lang="en-US" dirty="0"/>
              <a:t>	</a:t>
            </a:r>
          </a:p>
          <a:p>
            <a:pPr marL="0" indent="0">
              <a:spcBef>
                <a:spcPts val="600"/>
              </a:spcBef>
              <a:buNone/>
            </a:pPr>
            <a:endParaRPr lang="en-US" dirty="0"/>
          </a:p>
          <a:p>
            <a:pPr marL="0" indent="0">
              <a:buNone/>
            </a:pPr>
            <a:endParaRPr lang="en-US" dirty="0"/>
          </a:p>
        </p:txBody>
      </p:sp>
      <p:sp>
        <p:nvSpPr>
          <p:cNvPr id="8" name="TextBox 7">
            <a:extLst>
              <a:ext uri="{FF2B5EF4-FFF2-40B4-BE49-F238E27FC236}">
                <a16:creationId xmlns:a16="http://schemas.microsoft.com/office/drawing/2014/main" id="{401FBEEB-3ADA-454A-8688-319BD60B752F}"/>
              </a:ext>
            </a:extLst>
          </p:cNvPr>
          <p:cNvSpPr txBox="1"/>
          <p:nvPr/>
        </p:nvSpPr>
        <p:spPr>
          <a:xfrm>
            <a:off x="794657" y="6309360"/>
            <a:ext cx="9966838" cy="584775"/>
          </a:xfrm>
          <a:prstGeom prst="rect">
            <a:avLst/>
          </a:prstGeom>
          <a:noFill/>
        </p:spPr>
        <p:txBody>
          <a:bodyPr wrap="square" rtlCol="0">
            <a:spAutoFit/>
          </a:bodyPr>
          <a:lstStyle/>
          <a:p>
            <a:pPr algn="ctr"/>
            <a:r>
              <a:rPr lang="en-US" sz="1600" dirty="0"/>
              <a:t>*Feedback collected on this project will conform with the </a:t>
            </a:r>
            <a:r>
              <a:rPr lang="en-US" sz="1600" i="1" dirty="0"/>
              <a:t>Freedom of Information and Protection of Privacy Act</a:t>
            </a:r>
            <a:r>
              <a:rPr lang="en-US" sz="1600" dirty="0"/>
              <a:t>. It will be documented as part of this project and may be publicly available.</a:t>
            </a:r>
          </a:p>
        </p:txBody>
      </p:sp>
      <p:pic>
        <p:nvPicPr>
          <p:cNvPr id="9" name="Picture 8" descr="A picture containing shape&#10;&#10;Description automatically generated">
            <a:extLst>
              <a:ext uri="{FF2B5EF4-FFF2-40B4-BE49-F238E27FC236}">
                <a16:creationId xmlns:a16="http://schemas.microsoft.com/office/drawing/2014/main" id="{84C6947D-D87E-4F48-A484-70EF53FBEA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1495" y="6527797"/>
            <a:ext cx="1415910" cy="330203"/>
          </a:xfrm>
          <a:prstGeom prst="rect">
            <a:avLst/>
          </a:prstGeom>
        </p:spPr>
      </p:pic>
      <p:pic>
        <p:nvPicPr>
          <p:cNvPr id="10" name="Picture 9">
            <a:extLst>
              <a:ext uri="{FF2B5EF4-FFF2-40B4-BE49-F238E27FC236}">
                <a16:creationId xmlns:a16="http://schemas.microsoft.com/office/drawing/2014/main" id="{1DFEE17B-380D-4253-89CC-D755BEFB0663}"/>
              </a:ext>
            </a:extLst>
          </p:cNvPr>
          <p:cNvPicPr>
            <a:picLocks noChangeAspect="1"/>
          </p:cNvPicPr>
          <p:nvPr/>
        </p:nvPicPr>
        <p:blipFill>
          <a:blip r:embed="rId5"/>
          <a:stretch>
            <a:fillRect/>
          </a:stretch>
        </p:blipFill>
        <p:spPr>
          <a:xfrm>
            <a:off x="7809299" y="2342613"/>
            <a:ext cx="3055326" cy="1582222"/>
          </a:xfrm>
          <a:prstGeom prst="rect">
            <a:avLst/>
          </a:prstGeom>
        </p:spPr>
      </p:pic>
    </p:spTree>
    <p:extLst>
      <p:ext uri="{BB962C8B-B14F-4D97-AF65-F5344CB8AC3E}">
        <p14:creationId xmlns:p14="http://schemas.microsoft.com/office/powerpoint/2010/main" val="946856793"/>
      </p:ext>
    </p:extLst>
  </p:cSld>
  <p:clrMapOvr>
    <a:masterClrMapping/>
  </p:clrMapOvr>
</p:sld>
</file>

<file path=ppt/theme/theme1.xml><?xml version="1.0" encoding="utf-8"?>
<a:theme xmlns:a="http://schemas.openxmlformats.org/drawingml/2006/main" name="Dividers Slide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7400D640-EF4A-46E9-BB93-688E265BD11D}"/>
    </a:ext>
  </a:extLst>
</a:theme>
</file>

<file path=ppt/theme/theme2.xml><?xml version="1.0" encoding="utf-8"?>
<a:theme xmlns:a="http://schemas.openxmlformats.org/drawingml/2006/main" name="Custom Design">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4989FB5-C365-492E-8918-FA1B52802865}"/>
    </a:ext>
  </a:extLst>
</a:theme>
</file>

<file path=ppt/theme/theme3.xml><?xml version="1.0" encoding="utf-8"?>
<a:theme xmlns:a="http://schemas.openxmlformats.org/drawingml/2006/main" name="Agenda">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BC0991B-61B6-4672-9C8C-AFD0EAE0E6D5}"/>
    </a:ext>
  </a:extLst>
</a:theme>
</file>

<file path=ppt/theme/theme4.xml><?xml version="1.0" encoding="utf-8"?>
<a:theme xmlns:a="http://schemas.openxmlformats.org/drawingml/2006/main" name="Content Colored Option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21B0A0B-D14D-4217-9F9B-3A0E27A6FECE}"/>
    </a:ext>
  </a:extLst>
</a:theme>
</file>

<file path=ppt/theme/theme5.xml><?xml version="1.0" encoding="utf-8"?>
<a:theme xmlns:a="http://schemas.openxmlformats.org/drawingml/2006/main" name="Night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37F62C33-A62D-480D-8378-B36433DEACA3}"/>
    </a:ext>
  </a:extLst>
</a:theme>
</file>

<file path=ppt/theme/theme6.xml><?xml version="1.0" encoding="utf-8"?>
<a:theme xmlns:a="http://schemas.openxmlformats.org/drawingml/2006/main" name="Miscellaneous Layouts Mono">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EBD0211-E5DB-4D3B-9D0C-BBC588E03411}"/>
    </a:ext>
  </a:extLst>
</a:theme>
</file>

<file path=ppt/theme/theme7.xml><?xml version="1.0" encoding="utf-8"?>
<a:theme xmlns:a="http://schemas.openxmlformats.org/drawingml/2006/main" name="Miscellaneous Layouts Color">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867B11B7-A59A-47BD-BE38-E684CA001890}"/>
    </a:ext>
  </a:extLst>
</a:theme>
</file>

<file path=ppt/theme/theme8.xml><?xml version="1.0" encoding="utf-8"?>
<a:theme xmlns:a="http://schemas.openxmlformats.org/drawingml/2006/main" name="Sequence Frame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85EEB56D-7539-48DC-8D7D-A0DCAC36C687}"/>
    </a:ext>
  </a:extLst>
</a:theme>
</file>

<file path=ppt/theme/theme9.xml><?xml version="1.0" encoding="utf-8"?>
<a:theme xmlns:a="http://schemas.openxmlformats.org/drawingml/2006/main" name="1_Sequence Frame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55A60E4-18E3-4540-9D65-1C4B6A9601F3}"/>
    </a:ext>
  </a:extLst>
</a:theme>
</file>

<file path=ppt/theme/theme10.xml><?xml version="1.0" encoding="utf-8"?>
<a:theme xmlns:a="http://schemas.openxmlformats.org/drawingml/2006/main" name="Values Slide">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2BAFB7C-2B94-4AEE-A6E2-5D795632C663}"/>
    </a:ext>
  </a:extLst>
</a:theme>
</file>

<file path=ppt/theme/theme11.xml><?xml version="1.0" encoding="utf-8"?>
<a:theme xmlns:a="http://schemas.openxmlformats.org/drawingml/2006/main" name="Map">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E7DABEC5-70C8-4EAE-8D33-3C4A4FFE1DE6}"/>
    </a:ext>
  </a:extLst>
</a:theme>
</file>

<file path=ppt/theme/theme12.xml><?xml version="1.0" encoding="utf-8"?>
<a:theme xmlns:a="http://schemas.openxmlformats.org/drawingml/2006/main" name="1_Map">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D5CE57C6-21C2-44BE-8453-4F718591CF7C}"/>
    </a:ext>
  </a:extLst>
</a:theme>
</file>

<file path=ppt/theme/theme13.xml><?xml version="1.0" encoding="utf-8"?>
<a:theme xmlns:a="http://schemas.openxmlformats.org/drawingml/2006/main" name="2_Map">
  <a:themeElements>
    <a:clrScheme name="Custom 1">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63229C8D-81F9-41CA-8215-4E6C30F6C8E0}"/>
    </a:ext>
  </a:extLst>
</a:theme>
</file>

<file path=ppt/theme/theme14.xml><?xml version="1.0" encoding="utf-8"?>
<a:theme xmlns:a="http://schemas.openxmlformats.org/drawingml/2006/main" name="3_Map">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67059610-2EB1-425C-B00F-F81535AC0968}"/>
    </a:ext>
  </a:extLst>
</a:theme>
</file>

<file path=ppt/theme/theme15.xml><?xml version="1.0" encoding="utf-8"?>
<a:theme xmlns:a="http://schemas.openxmlformats.org/drawingml/2006/main" name="Jacobs PowerPoint">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92D9A5D3-0880-40AC-9D3A-5BE3EFA3EF60}" vid="{C1455E25-72D3-4895-B13C-DE528CE11334}"/>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Jacobs_PowerPoint_V7-01</Template>
  <TotalTime>5778</TotalTime>
  <Words>1436</Words>
  <Application>Microsoft Office PowerPoint</Application>
  <PresentationFormat>Widescreen</PresentationFormat>
  <Paragraphs>227</Paragraphs>
  <Slides>19</Slides>
  <Notes>3</Notes>
  <HiddenSlides>0</HiddenSlides>
  <MMClips>0</MMClips>
  <ScaleCrop>false</ScaleCrop>
  <HeadingPairs>
    <vt:vector size="6" baseType="variant">
      <vt:variant>
        <vt:lpstr>Fonts Used</vt:lpstr>
      </vt:variant>
      <vt:variant>
        <vt:i4>5</vt:i4>
      </vt:variant>
      <vt:variant>
        <vt:lpstr>Theme</vt:lpstr>
      </vt:variant>
      <vt:variant>
        <vt:i4>16</vt:i4>
      </vt:variant>
      <vt:variant>
        <vt:lpstr>Slide Titles</vt:lpstr>
      </vt:variant>
      <vt:variant>
        <vt:i4>19</vt:i4>
      </vt:variant>
    </vt:vector>
  </HeadingPairs>
  <TitlesOfParts>
    <vt:vector size="40" baseType="lpstr">
      <vt:lpstr>Calibri</vt:lpstr>
      <vt:lpstr>Jacobs Chronos</vt:lpstr>
      <vt:lpstr>Wingdings</vt:lpstr>
      <vt:lpstr>Jacobs Chronos Light</vt:lpstr>
      <vt:lpstr>Arial</vt:lpstr>
      <vt:lpstr>Dividers Slides</vt:lpstr>
      <vt:lpstr>Custom Design</vt:lpstr>
      <vt:lpstr>Agenda</vt:lpstr>
      <vt:lpstr>Content Colored Options</vt:lpstr>
      <vt:lpstr>Night Layouts</vt:lpstr>
      <vt:lpstr>Miscellaneous Layouts Mono</vt:lpstr>
      <vt:lpstr>Miscellaneous Layouts Color</vt:lpstr>
      <vt:lpstr>Sequence Frame Layouts</vt:lpstr>
      <vt:lpstr>1_Sequence Frame Layouts</vt:lpstr>
      <vt:lpstr>Values Slide</vt:lpstr>
      <vt:lpstr>Map</vt:lpstr>
      <vt:lpstr>1_Map</vt:lpstr>
      <vt:lpstr>2_Map</vt:lpstr>
      <vt:lpstr>3_Map</vt:lpstr>
      <vt:lpstr>Jacobs PowerPoint</vt:lpstr>
      <vt:lpstr>Internal Pages</vt:lpstr>
      <vt:lpstr>PowerPoint Presentation</vt:lpstr>
      <vt:lpstr>Welcome!</vt:lpstr>
      <vt:lpstr>New Watermain South of Williams Parkway Schedule ‘B’ Municipal Class Environmental Assessment (EA) </vt:lpstr>
      <vt:lpstr>Project Overview </vt:lpstr>
      <vt:lpstr>Problem Statement: Why are we doing this?</vt:lpstr>
      <vt:lpstr>Identification of Alternatives</vt:lpstr>
      <vt:lpstr>Short List Alternatives</vt:lpstr>
      <vt:lpstr>Alternative 1 – Centre Street</vt:lpstr>
      <vt:lpstr>Alternative 2 – Centre Street and Beech Street</vt:lpstr>
      <vt:lpstr>Alternative 3 – Main Street, Vodden Street and Centre Street</vt:lpstr>
      <vt:lpstr>Alternative 4 – Main Street and Mill Street</vt:lpstr>
      <vt:lpstr>Alternative 5 – Main Street, Church Street, and Centre Street</vt:lpstr>
      <vt:lpstr>Alternative 6 – West Neighbourhood Route</vt:lpstr>
      <vt:lpstr>Evaluation of Alternatives</vt:lpstr>
      <vt:lpstr>Evaluation of Alternatives</vt:lpstr>
      <vt:lpstr>Summary Score of Alternatives</vt:lpstr>
      <vt:lpstr>Recommended Preferred Alternative</vt:lpstr>
      <vt:lpstr>Next Steps</vt:lpstr>
      <vt:lpstr>How to Stay Connected and Involved?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for this template – PLEASE READ BEFORE CONTINUING</dc:title>
  <dc:creator>Gray, Amanda</dc:creator>
  <cp:lastModifiedBy>Metcalf, Kristen</cp:lastModifiedBy>
  <cp:revision>292</cp:revision>
  <cp:lastPrinted>2020-12-02T20:14:29Z</cp:lastPrinted>
  <dcterms:created xsi:type="dcterms:W3CDTF">2019-10-29T21:59:11Z</dcterms:created>
  <dcterms:modified xsi:type="dcterms:W3CDTF">2021-11-03T19:21:17Z</dcterms:modified>
</cp:coreProperties>
</file>