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90"/>
      </w:tblGrid>
      <w:tr w:rsidR="009C01B1" w:rsidRPr="00B36234" w14:paraId="021DE22D" w14:textId="77777777" w:rsidTr="009C01B1">
        <w:tc>
          <w:tcPr>
            <w:tcW w:w="10790" w:type="dxa"/>
            <w:vAlign w:val="center"/>
          </w:tcPr>
          <w:p w14:paraId="3E9F58C9" w14:textId="62F277A0" w:rsidR="009C01B1" w:rsidRPr="00B36234" w:rsidRDefault="009C01B1" w:rsidP="009C01B1">
            <w:pPr>
              <w:jc w:val="center"/>
              <w:rPr>
                <w:rFonts w:ascii="Avenir Next LT Pro" w:hAnsi="Avenir Next LT Pro"/>
              </w:rPr>
            </w:pPr>
            <w:r w:rsidRPr="00B36234">
              <w:rPr>
                <w:rFonts w:ascii="Avenir Next LT Pro" w:hAnsi="Avenir Next LT Pro"/>
              </w:rPr>
              <w:t>Child Care Subsidy – Human Services</w:t>
            </w:r>
          </w:p>
        </w:tc>
      </w:tr>
      <w:tr w:rsidR="009C01B1" w:rsidRPr="00B36234" w14:paraId="13D57F29" w14:textId="77777777" w:rsidTr="009C01B1">
        <w:tc>
          <w:tcPr>
            <w:tcW w:w="10790" w:type="dxa"/>
            <w:vAlign w:val="center"/>
          </w:tcPr>
          <w:p w14:paraId="2C64030B" w14:textId="04A5AA20" w:rsidR="009C01B1" w:rsidRPr="00B36234" w:rsidRDefault="009C01B1" w:rsidP="009C01B1">
            <w:pPr>
              <w:jc w:val="center"/>
              <w:rPr>
                <w:rFonts w:ascii="Avenir Next LT Pro" w:hAnsi="Avenir Next LT Pro"/>
              </w:rPr>
            </w:pPr>
            <w:r w:rsidRPr="00B36234">
              <w:rPr>
                <w:rFonts w:ascii="Avenir Next LT Pro" w:hAnsi="Avenir Next LT Pro"/>
              </w:rPr>
              <w:t>10 Peel Centre Drive, Suite B</w:t>
            </w:r>
          </w:p>
        </w:tc>
      </w:tr>
      <w:tr w:rsidR="009C01B1" w:rsidRPr="00B36234" w14:paraId="5F5F5DB5" w14:textId="77777777" w:rsidTr="009C01B1">
        <w:tc>
          <w:tcPr>
            <w:tcW w:w="10790" w:type="dxa"/>
            <w:vAlign w:val="center"/>
          </w:tcPr>
          <w:p w14:paraId="31A34373" w14:textId="627C3B41" w:rsidR="009C01B1" w:rsidRPr="00B36234" w:rsidRDefault="009C01B1" w:rsidP="009C01B1">
            <w:pPr>
              <w:jc w:val="center"/>
              <w:rPr>
                <w:rFonts w:ascii="Avenir Next LT Pro" w:hAnsi="Avenir Next LT Pro"/>
              </w:rPr>
            </w:pPr>
            <w:r w:rsidRPr="00B36234">
              <w:rPr>
                <w:rFonts w:ascii="Avenir Next LT Pro" w:hAnsi="Avenir Next LT Pro"/>
              </w:rPr>
              <w:t>PO Box 2136, Station B</w:t>
            </w:r>
          </w:p>
        </w:tc>
      </w:tr>
      <w:tr w:rsidR="009C01B1" w:rsidRPr="00B36234" w14:paraId="3D07607D" w14:textId="77777777" w:rsidTr="009C01B1">
        <w:tc>
          <w:tcPr>
            <w:tcW w:w="10790" w:type="dxa"/>
            <w:vAlign w:val="center"/>
          </w:tcPr>
          <w:p w14:paraId="13D066E0" w14:textId="52FA1E34" w:rsidR="009C01B1" w:rsidRPr="00B36234" w:rsidRDefault="009C01B1" w:rsidP="009C01B1">
            <w:pPr>
              <w:jc w:val="center"/>
              <w:rPr>
                <w:rFonts w:ascii="Avenir Next LT Pro" w:hAnsi="Avenir Next LT Pro"/>
              </w:rPr>
            </w:pPr>
            <w:r w:rsidRPr="00B36234">
              <w:rPr>
                <w:rFonts w:ascii="Avenir Next LT Pro" w:hAnsi="Avenir Next LT Pro"/>
              </w:rPr>
              <w:t>Brampton, ON L6T 0E3</w:t>
            </w:r>
          </w:p>
        </w:tc>
      </w:tr>
      <w:tr w:rsidR="009C01B1" w:rsidRPr="00B36234" w14:paraId="19FB2EC4" w14:textId="77777777" w:rsidTr="009C01B1">
        <w:tc>
          <w:tcPr>
            <w:tcW w:w="10790" w:type="dxa"/>
            <w:vAlign w:val="center"/>
          </w:tcPr>
          <w:p w14:paraId="2174D424" w14:textId="606598D1" w:rsidR="009C01B1" w:rsidRPr="00B36234" w:rsidRDefault="009C01B1" w:rsidP="009C01B1">
            <w:pPr>
              <w:jc w:val="center"/>
              <w:rPr>
                <w:rFonts w:ascii="Avenir Next LT Pro" w:hAnsi="Avenir Next LT Pro"/>
              </w:rPr>
            </w:pPr>
            <w:r w:rsidRPr="00B36234">
              <w:rPr>
                <w:rFonts w:ascii="Avenir Next LT Pro" w:hAnsi="Avenir Next LT Pro"/>
              </w:rPr>
              <w:t>Email: </w:t>
            </w:r>
            <w:hyperlink r:id="rId12" w:tgtFrame="_blank" w:history="1">
              <w:r w:rsidRPr="00B36234">
                <w:rPr>
                  <w:rStyle w:val="Hyperlink"/>
                  <w:rFonts w:ascii="Avenir Next LT Pro" w:hAnsi="Avenir Next LT Pro"/>
                </w:rPr>
                <w:t>childcaresubsidy@peelregion.ca</w:t>
              </w:r>
            </w:hyperlink>
          </w:p>
        </w:tc>
      </w:tr>
    </w:tbl>
    <w:p w14:paraId="77904325" w14:textId="77777777" w:rsidR="00BC22B2" w:rsidRPr="00B36234" w:rsidRDefault="00BC22B2">
      <w:pPr>
        <w:rPr>
          <w:rFonts w:ascii="Avenir Next LT Pro" w:hAnsi="Avenir Next LT Pro"/>
        </w:rPr>
      </w:pPr>
    </w:p>
    <w:tbl>
      <w:tblPr>
        <w:tblStyle w:val="TableGrid"/>
        <w:tblW w:w="11150" w:type="dxa"/>
        <w:tblInd w:w="-1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150"/>
      </w:tblGrid>
      <w:tr w:rsidR="00466D72" w:rsidRPr="00B36234" w14:paraId="09E19C81" w14:textId="77777777" w:rsidTr="005E50DC">
        <w:tc>
          <w:tcPr>
            <w:tcW w:w="11150" w:type="dxa"/>
          </w:tcPr>
          <w:p w14:paraId="28DEE41B" w14:textId="2AF5B178" w:rsidR="00466D72" w:rsidRPr="00B36234" w:rsidRDefault="00FA418D" w:rsidP="005E50DC">
            <w:pPr>
              <w:jc w:val="center"/>
              <w:rPr>
                <w:rFonts w:ascii="Avenir Next LT Pro" w:hAnsi="Avenir Next LT Pro"/>
              </w:rPr>
            </w:pPr>
            <w:r w:rsidRPr="00B36234">
              <w:rPr>
                <w:rFonts w:ascii="Avenir Next LT Pro" w:hAnsi="Avenir Next LT Pro"/>
              </w:rPr>
              <w:t>This form may be completed by any regulated Ontario medical professional, including physicians, psychologists, optometrists, occupational therapists, physiotherapists, or registered nurses.</w:t>
            </w:r>
          </w:p>
        </w:tc>
      </w:tr>
    </w:tbl>
    <w:p w14:paraId="6CF8C5D0" w14:textId="77777777" w:rsidR="00466D72" w:rsidRPr="00B36234" w:rsidRDefault="00466D72">
      <w:pPr>
        <w:rPr>
          <w:rFonts w:ascii="Avenir Next LT Pro" w:hAnsi="Avenir Next LT Pro"/>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609"/>
        <w:gridCol w:w="641"/>
        <w:gridCol w:w="450"/>
        <w:gridCol w:w="630"/>
        <w:gridCol w:w="630"/>
        <w:gridCol w:w="6570"/>
        <w:gridCol w:w="260"/>
      </w:tblGrid>
      <w:tr w:rsidR="00990382" w:rsidRPr="00B36234" w14:paraId="76CDAD3C" w14:textId="77777777" w:rsidTr="004521F5">
        <w:trPr>
          <w:trHeight w:val="360"/>
        </w:trPr>
        <w:tc>
          <w:tcPr>
            <w:tcW w:w="10790" w:type="dxa"/>
            <w:gridSpan w:val="7"/>
            <w:shd w:val="clear" w:color="auto" w:fill="BFBFBF" w:themeFill="background1" w:themeFillShade="BF"/>
            <w:vAlign w:val="center"/>
          </w:tcPr>
          <w:p w14:paraId="777C4E1D" w14:textId="2532B376" w:rsidR="00990382" w:rsidRPr="00B36234" w:rsidRDefault="003664EB" w:rsidP="004521F5">
            <w:pPr>
              <w:tabs>
                <w:tab w:val="left" w:pos="6660"/>
              </w:tabs>
              <w:jc w:val="center"/>
              <w:rPr>
                <w:rFonts w:ascii="Avenir Next LT Pro" w:hAnsi="Avenir Next LT Pro"/>
                <w:b/>
              </w:rPr>
            </w:pPr>
            <w:r w:rsidRPr="00B36234">
              <w:rPr>
                <w:rFonts w:ascii="Avenir Next LT Pro" w:hAnsi="Avenir Next LT Pro"/>
                <w:b/>
              </w:rPr>
              <w:t>P</w:t>
            </w:r>
            <w:r w:rsidR="00F3432B" w:rsidRPr="00B36234">
              <w:rPr>
                <w:rFonts w:ascii="Avenir Next LT Pro" w:hAnsi="Avenir Next LT Pro"/>
                <w:b/>
              </w:rPr>
              <w:t xml:space="preserve">atient </w:t>
            </w:r>
            <w:r w:rsidR="00DA22A8" w:rsidRPr="00B36234">
              <w:rPr>
                <w:rFonts w:ascii="Avenir Next LT Pro" w:hAnsi="Avenir Next LT Pro"/>
                <w:b/>
              </w:rPr>
              <w:t>i</w:t>
            </w:r>
            <w:r w:rsidR="00F3432B" w:rsidRPr="00B36234">
              <w:rPr>
                <w:rFonts w:ascii="Avenir Next LT Pro" w:hAnsi="Avenir Next LT Pro"/>
                <w:b/>
              </w:rPr>
              <w:t>nformation</w:t>
            </w:r>
          </w:p>
        </w:tc>
      </w:tr>
      <w:tr w:rsidR="00990382" w:rsidRPr="00B36234" w14:paraId="69D9E266" w14:textId="77777777" w:rsidTr="00330164">
        <w:tc>
          <w:tcPr>
            <w:tcW w:w="10790" w:type="dxa"/>
            <w:gridSpan w:val="7"/>
          </w:tcPr>
          <w:p w14:paraId="4B7BDCFE" w14:textId="77777777" w:rsidR="00990382" w:rsidRPr="00B36234" w:rsidRDefault="00990382" w:rsidP="0026302C">
            <w:pPr>
              <w:tabs>
                <w:tab w:val="left" w:pos="6660"/>
              </w:tabs>
              <w:rPr>
                <w:rFonts w:ascii="Avenir Next LT Pro" w:hAnsi="Avenir Next LT Pro"/>
                <w:b/>
                <w:sz w:val="10"/>
                <w:szCs w:val="10"/>
              </w:rPr>
            </w:pPr>
          </w:p>
        </w:tc>
      </w:tr>
      <w:tr w:rsidR="003F04C3" w:rsidRPr="00B36234" w14:paraId="1B7D5683" w14:textId="4D2E45B2" w:rsidTr="00B36234">
        <w:trPr>
          <w:trHeight w:val="422"/>
        </w:trPr>
        <w:tc>
          <w:tcPr>
            <w:tcW w:w="2700" w:type="dxa"/>
            <w:gridSpan w:val="3"/>
            <w:vAlign w:val="center"/>
          </w:tcPr>
          <w:p w14:paraId="1CD84D82" w14:textId="1E66AA1B" w:rsidR="003F04C3" w:rsidRPr="00B36234" w:rsidRDefault="003F04C3" w:rsidP="007E5163">
            <w:pPr>
              <w:tabs>
                <w:tab w:val="left" w:pos="6660"/>
              </w:tabs>
              <w:rPr>
                <w:rFonts w:ascii="Avenir Next LT Pro" w:hAnsi="Avenir Next LT Pro"/>
              </w:rPr>
            </w:pPr>
            <w:r w:rsidRPr="00B36234">
              <w:rPr>
                <w:rFonts w:ascii="Avenir Next LT Pro" w:hAnsi="Avenir Next LT Pro"/>
              </w:rPr>
              <w:t xml:space="preserve">Patient’s </w:t>
            </w:r>
            <w:r w:rsidR="007218DB" w:rsidRPr="00B36234">
              <w:rPr>
                <w:rFonts w:ascii="Avenir Next LT Pro" w:hAnsi="Avenir Next LT Pro"/>
              </w:rPr>
              <w:t>f</w:t>
            </w:r>
            <w:r w:rsidRPr="00B36234">
              <w:rPr>
                <w:rFonts w:ascii="Avenir Next LT Pro" w:hAnsi="Avenir Next LT Pro"/>
              </w:rPr>
              <w:t xml:space="preserve">ull </w:t>
            </w:r>
            <w:r w:rsidR="007218DB" w:rsidRPr="00B36234">
              <w:rPr>
                <w:rFonts w:ascii="Avenir Next LT Pro" w:hAnsi="Avenir Next LT Pro"/>
              </w:rPr>
              <w:t>n</w:t>
            </w:r>
            <w:r w:rsidRPr="00B36234">
              <w:rPr>
                <w:rFonts w:ascii="Avenir Next LT Pro" w:hAnsi="Avenir Next LT Pro"/>
              </w:rPr>
              <w:t>ame:</w:t>
            </w:r>
          </w:p>
        </w:tc>
        <w:tc>
          <w:tcPr>
            <w:tcW w:w="7830" w:type="dxa"/>
            <w:gridSpan w:val="3"/>
            <w:tcBorders>
              <w:bottom w:val="single" w:sz="4" w:space="0" w:color="auto"/>
            </w:tcBorders>
            <w:vAlign w:val="center"/>
          </w:tcPr>
          <w:p w14:paraId="52E6D367" w14:textId="47F88FD1" w:rsidR="003F04C3" w:rsidRPr="00B36234" w:rsidRDefault="00B61DE6" w:rsidP="00DD71F8">
            <w:pPr>
              <w:tabs>
                <w:tab w:val="left" w:pos="6660"/>
              </w:tabs>
              <w:rPr>
                <w:rStyle w:val="Strong"/>
                <w:rFonts w:ascii="Avenir Next LT Pro" w:hAnsi="Avenir Next LT Pro"/>
                <w:b w:val="0"/>
                <w:bCs w:val="0"/>
              </w:rPr>
            </w:pPr>
            <w:r>
              <w:rPr>
                <w:rFonts w:ascii="Avenir Next LT Pro" w:hAnsi="Avenir Next LT Pro"/>
              </w:rPr>
              <w:fldChar w:fldCharType="begin">
                <w:ffData>
                  <w:name w:val="Text1"/>
                  <w:enabled/>
                  <w:calcOnExit w:val="0"/>
                  <w:textInput/>
                </w:ffData>
              </w:fldChar>
            </w:r>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p>
        </w:tc>
        <w:tc>
          <w:tcPr>
            <w:tcW w:w="260" w:type="dxa"/>
            <w:vAlign w:val="center"/>
          </w:tcPr>
          <w:p w14:paraId="03349329" w14:textId="3C959E4D" w:rsidR="003F04C3" w:rsidRPr="00B36234" w:rsidRDefault="003F04C3" w:rsidP="00767F12">
            <w:pPr>
              <w:tabs>
                <w:tab w:val="left" w:pos="6660"/>
              </w:tabs>
              <w:rPr>
                <w:rStyle w:val="Strong"/>
                <w:rFonts w:ascii="Avenir Next LT Pro" w:hAnsi="Avenir Next LT Pro"/>
              </w:rPr>
            </w:pPr>
          </w:p>
        </w:tc>
      </w:tr>
      <w:tr w:rsidR="003862B6" w:rsidRPr="00B36234" w14:paraId="77E8AE19" w14:textId="6C454D19" w:rsidTr="00551B11">
        <w:trPr>
          <w:trHeight w:val="60"/>
        </w:trPr>
        <w:tc>
          <w:tcPr>
            <w:tcW w:w="10790" w:type="dxa"/>
            <w:gridSpan w:val="7"/>
            <w:vAlign w:val="center"/>
          </w:tcPr>
          <w:p w14:paraId="39AB9FA2" w14:textId="77777777" w:rsidR="003862B6" w:rsidRPr="00B36234" w:rsidRDefault="003862B6" w:rsidP="0026302C">
            <w:pPr>
              <w:tabs>
                <w:tab w:val="left" w:pos="6660"/>
              </w:tabs>
              <w:rPr>
                <w:rFonts w:ascii="Avenir Next LT Pro" w:hAnsi="Avenir Next LT Pro"/>
                <w:sz w:val="10"/>
                <w:szCs w:val="10"/>
              </w:rPr>
            </w:pPr>
            <w:bookmarkStart w:id="0" w:name="_Hlk187852137"/>
          </w:p>
        </w:tc>
      </w:tr>
      <w:bookmarkEnd w:id="0"/>
      <w:tr w:rsidR="00021464" w:rsidRPr="00B36234" w14:paraId="2A3579A0" w14:textId="7F934FD9" w:rsidTr="00B36234">
        <w:trPr>
          <w:trHeight w:val="413"/>
        </w:trPr>
        <w:tc>
          <w:tcPr>
            <w:tcW w:w="2700" w:type="dxa"/>
            <w:gridSpan w:val="3"/>
            <w:vAlign w:val="center"/>
          </w:tcPr>
          <w:p w14:paraId="5A8392BA" w14:textId="44E4EAD4" w:rsidR="00021464" w:rsidRPr="00B36234" w:rsidRDefault="00021464" w:rsidP="00021464">
            <w:pPr>
              <w:tabs>
                <w:tab w:val="left" w:pos="6660"/>
              </w:tabs>
              <w:rPr>
                <w:rFonts w:ascii="Avenir Next LT Pro" w:hAnsi="Avenir Next LT Pro"/>
              </w:rPr>
            </w:pPr>
            <w:r w:rsidRPr="00B36234">
              <w:rPr>
                <w:rFonts w:ascii="Avenir Next LT Pro" w:hAnsi="Avenir Next LT Pro"/>
              </w:rPr>
              <w:t>Patient’s date of birth</w:t>
            </w:r>
            <w:r w:rsidRPr="00B36234">
              <w:rPr>
                <w:rStyle w:val="Strong"/>
                <w:rFonts w:ascii="Avenir Next LT Pro" w:hAnsi="Avenir Next LT Pro"/>
                <w:b w:val="0"/>
                <w:bCs w:val="0"/>
              </w:rPr>
              <w:t>:</w:t>
            </w:r>
          </w:p>
        </w:tc>
        <w:sdt>
          <w:sdtPr>
            <w:rPr>
              <w:rFonts w:ascii="Avenir Next LT Pro" w:hAnsi="Avenir Next LT Pro"/>
            </w:rPr>
            <w:id w:val="862703906"/>
            <w:placeholder>
              <w:docPart w:val="07C74A66EF5043BD88BBEE43F5319C53"/>
            </w:placeholder>
            <w:date>
              <w:dateFormat w:val="yyyy-MM-dd"/>
              <w:lid w:val="en-CA"/>
              <w:storeMappedDataAs w:val="dateTime"/>
              <w:calendar w:val="gregorian"/>
            </w:date>
          </w:sdtPr>
          <w:sdtContent>
            <w:tc>
              <w:tcPr>
                <w:tcW w:w="7830" w:type="dxa"/>
                <w:gridSpan w:val="3"/>
                <w:tcBorders>
                  <w:bottom w:val="single" w:sz="4" w:space="0" w:color="auto"/>
                </w:tcBorders>
                <w:vAlign w:val="center"/>
              </w:tcPr>
              <w:p w14:paraId="1784E403" w14:textId="4353C70E" w:rsidR="00021464" w:rsidRPr="00B36234" w:rsidRDefault="00021464" w:rsidP="00021464">
                <w:pPr>
                  <w:tabs>
                    <w:tab w:val="left" w:pos="6660"/>
                  </w:tabs>
                  <w:rPr>
                    <w:rStyle w:val="Strong"/>
                    <w:rFonts w:ascii="Avenir Next LT Pro" w:hAnsi="Avenir Next LT Pro"/>
                    <w:b w:val="0"/>
                    <w:bCs w:val="0"/>
                  </w:rPr>
                </w:pPr>
                <w:r w:rsidRPr="004A0583">
                  <w:rPr>
                    <w:rFonts w:ascii="Avenir Next LT Pro" w:hAnsi="Avenir Next LT Pro"/>
                  </w:rPr>
                  <w:t>Select date</w:t>
                </w:r>
              </w:p>
            </w:tc>
          </w:sdtContent>
        </w:sdt>
        <w:tc>
          <w:tcPr>
            <w:tcW w:w="260" w:type="dxa"/>
            <w:vAlign w:val="center"/>
          </w:tcPr>
          <w:p w14:paraId="516B2B98" w14:textId="06DE4189" w:rsidR="00021464" w:rsidRPr="00B36234" w:rsidRDefault="00021464" w:rsidP="00021464">
            <w:pPr>
              <w:tabs>
                <w:tab w:val="left" w:pos="6660"/>
              </w:tabs>
              <w:rPr>
                <w:rStyle w:val="Strong"/>
                <w:rFonts w:ascii="Avenir Next LT Pro" w:hAnsi="Avenir Next LT Pro"/>
                <w:b w:val="0"/>
                <w:bCs w:val="0"/>
              </w:rPr>
            </w:pPr>
          </w:p>
        </w:tc>
      </w:tr>
      <w:tr w:rsidR="00021464" w:rsidRPr="00B36234" w14:paraId="62F31BEC" w14:textId="77777777" w:rsidTr="00C33D59">
        <w:trPr>
          <w:trHeight w:val="60"/>
        </w:trPr>
        <w:tc>
          <w:tcPr>
            <w:tcW w:w="10790" w:type="dxa"/>
            <w:gridSpan w:val="7"/>
            <w:vAlign w:val="center"/>
          </w:tcPr>
          <w:p w14:paraId="2541A8BD" w14:textId="77777777" w:rsidR="00021464" w:rsidRPr="00B36234" w:rsidRDefault="00021464" w:rsidP="00021464">
            <w:pPr>
              <w:tabs>
                <w:tab w:val="left" w:pos="6660"/>
              </w:tabs>
              <w:rPr>
                <w:rFonts w:ascii="Avenir Next LT Pro" w:hAnsi="Avenir Next LT Pro"/>
                <w:sz w:val="10"/>
                <w:szCs w:val="10"/>
              </w:rPr>
            </w:pPr>
          </w:p>
        </w:tc>
      </w:tr>
      <w:tr w:rsidR="00021464" w:rsidRPr="00B36234" w14:paraId="0424F616" w14:textId="77777777" w:rsidTr="004F33B1">
        <w:trPr>
          <w:trHeight w:val="413"/>
        </w:trPr>
        <w:tc>
          <w:tcPr>
            <w:tcW w:w="2250" w:type="dxa"/>
            <w:gridSpan w:val="2"/>
            <w:vAlign w:val="center"/>
          </w:tcPr>
          <w:p w14:paraId="23830E98" w14:textId="3FCEABB6" w:rsidR="00021464" w:rsidRPr="00B36234" w:rsidRDefault="00021464" w:rsidP="00021464">
            <w:pPr>
              <w:tabs>
                <w:tab w:val="left" w:pos="6660"/>
              </w:tabs>
              <w:rPr>
                <w:rFonts w:ascii="Avenir Next LT Pro" w:hAnsi="Avenir Next LT Pro"/>
              </w:rPr>
            </w:pPr>
            <w:r w:rsidRPr="00B36234">
              <w:rPr>
                <w:rFonts w:ascii="Avenir Next LT Pro" w:hAnsi="Avenir Next LT Pro"/>
              </w:rPr>
              <w:t>Child’s full name:</w:t>
            </w:r>
          </w:p>
        </w:tc>
        <w:tc>
          <w:tcPr>
            <w:tcW w:w="8280" w:type="dxa"/>
            <w:gridSpan w:val="4"/>
            <w:tcBorders>
              <w:left w:val="nil"/>
              <w:bottom w:val="single" w:sz="4" w:space="0" w:color="auto"/>
            </w:tcBorders>
            <w:vAlign w:val="center"/>
          </w:tcPr>
          <w:p w14:paraId="14EDBA2C" w14:textId="7E6C9ECB" w:rsidR="00021464" w:rsidRPr="00B36234" w:rsidRDefault="00021464" w:rsidP="00021464">
            <w:pPr>
              <w:tabs>
                <w:tab w:val="left" w:pos="6660"/>
              </w:tabs>
              <w:rPr>
                <w:rStyle w:val="Strong"/>
                <w:rFonts w:ascii="Avenir Next LT Pro" w:hAnsi="Avenir Next LT Pro"/>
                <w:b w:val="0"/>
                <w:bCs w:val="0"/>
              </w:rPr>
            </w:pPr>
            <w:r>
              <w:rPr>
                <w:rFonts w:ascii="Avenir Next LT Pro" w:hAnsi="Avenir Next LT Pro"/>
              </w:rPr>
              <w:fldChar w:fldCharType="begin">
                <w:ffData>
                  <w:name w:val="Text1"/>
                  <w:enabled/>
                  <w:calcOnExit w:val="0"/>
                  <w:textInput/>
                </w:ffData>
              </w:fldChar>
            </w:r>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p>
        </w:tc>
        <w:tc>
          <w:tcPr>
            <w:tcW w:w="260" w:type="dxa"/>
            <w:vAlign w:val="center"/>
          </w:tcPr>
          <w:p w14:paraId="7F0BD630" w14:textId="77777777" w:rsidR="00021464" w:rsidRPr="00B36234" w:rsidRDefault="00021464" w:rsidP="00021464">
            <w:pPr>
              <w:tabs>
                <w:tab w:val="left" w:pos="6660"/>
              </w:tabs>
              <w:rPr>
                <w:rStyle w:val="Strong"/>
                <w:rFonts w:ascii="Avenir Next LT Pro" w:hAnsi="Avenir Next LT Pro"/>
                <w:b w:val="0"/>
                <w:bCs w:val="0"/>
              </w:rPr>
            </w:pPr>
          </w:p>
        </w:tc>
      </w:tr>
      <w:tr w:rsidR="00021464" w:rsidRPr="00B36234" w14:paraId="79E36847" w14:textId="77777777" w:rsidTr="00E22D05">
        <w:trPr>
          <w:trHeight w:val="60"/>
        </w:trPr>
        <w:tc>
          <w:tcPr>
            <w:tcW w:w="10790" w:type="dxa"/>
            <w:gridSpan w:val="7"/>
            <w:vAlign w:val="center"/>
          </w:tcPr>
          <w:p w14:paraId="35DCFD05" w14:textId="77777777" w:rsidR="00021464" w:rsidRPr="00B36234" w:rsidRDefault="00021464" w:rsidP="00021464">
            <w:pPr>
              <w:tabs>
                <w:tab w:val="left" w:pos="6660"/>
              </w:tabs>
              <w:rPr>
                <w:rFonts w:ascii="Avenir Next LT Pro" w:hAnsi="Avenir Next LT Pro"/>
                <w:sz w:val="10"/>
                <w:szCs w:val="10"/>
              </w:rPr>
            </w:pPr>
          </w:p>
        </w:tc>
      </w:tr>
      <w:tr w:rsidR="00021464" w:rsidRPr="00B36234" w14:paraId="7F37A2E3" w14:textId="77777777" w:rsidTr="005E483C">
        <w:trPr>
          <w:trHeight w:val="413"/>
        </w:trPr>
        <w:tc>
          <w:tcPr>
            <w:tcW w:w="1609" w:type="dxa"/>
            <w:vAlign w:val="center"/>
          </w:tcPr>
          <w:p w14:paraId="2424663A" w14:textId="30B1055E" w:rsidR="00021464" w:rsidRPr="00B36234" w:rsidRDefault="00021464" w:rsidP="00021464">
            <w:pPr>
              <w:tabs>
                <w:tab w:val="left" w:pos="6660"/>
              </w:tabs>
              <w:rPr>
                <w:rFonts w:ascii="Avenir Next LT Pro" w:hAnsi="Avenir Next LT Pro"/>
              </w:rPr>
            </w:pPr>
            <w:r w:rsidRPr="00B36234">
              <w:rPr>
                <w:rFonts w:ascii="Avenir Next LT Pro" w:hAnsi="Avenir Next LT Pro"/>
              </w:rPr>
              <w:t>Child’s age:</w:t>
            </w:r>
          </w:p>
        </w:tc>
        <w:tc>
          <w:tcPr>
            <w:tcW w:w="8921" w:type="dxa"/>
            <w:gridSpan w:val="5"/>
            <w:tcBorders>
              <w:left w:val="nil"/>
              <w:bottom w:val="single" w:sz="4" w:space="0" w:color="auto"/>
            </w:tcBorders>
            <w:vAlign w:val="center"/>
          </w:tcPr>
          <w:p w14:paraId="550843BF" w14:textId="12A77219" w:rsidR="00021464" w:rsidRPr="00B36234" w:rsidRDefault="00021464" w:rsidP="00021464">
            <w:pPr>
              <w:tabs>
                <w:tab w:val="left" w:pos="6660"/>
              </w:tabs>
              <w:rPr>
                <w:rStyle w:val="Strong"/>
                <w:rFonts w:ascii="Avenir Next LT Pro" w:hAnsi="Avenir Next LT Pro"/>
                <w:b w:val="0"/>
                <w:bCs w:val="0"/>
              </w:rPr>
            </w:pPr>
            <w:r>
              <w:rPr>
                <w:rFonts w:ascii="Avenir Next LT Pro" w:hAnsi="Avenir Next LT Pro"/>
              </w:rPr>
              <w:fldChar w:fldCharType="begin">
                <w:ffData>
                  <w:name w:val="Text1"/>
                  <w:enabled/>
                  <w:calcOnExit w:val="0"/>
                  <w:textInput/>
                </w:ffData>
              </w:fldChar>
            </w:r>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p>
        </w:tc>
        <w:tc>
          <w:tcPr>
            <w:tcW w:w="260" w:type="dxa"/>
            <w:vAlign w:val="center"/>
          </w:tcPr>
          <w:p w14:paraId="391BEBF3" w14:textId="77777777" w:rsidR="00021464" w:rsidRPr="00B36234" w:rsidRDefault="00021464" w:rsidP="00021464">
            <w:pPr>
              <w:tabs>
                <w:tab w:val="left" w:pos="6660"/>
              </w:tabs>
              <w:rPr>
                <w:rStyle w:val="Strong"/>
                <w:rFonts w:ascii="Avenir Next LT Pro" w:hAnsi="Avenir Next LT Pro"/>
                <w:b w:val="0"/>
                <w:bCs w:val="0"/>
              </w:rPr>
            </w:pPr>
          </w:p>
        </w:tc>
      </w:tr>
      <w:tr w:rsidR="00021464" w:rsidRPr="00B36234" w14:paraId="122BD4AD" w14:textId="77777777" w:rsidTr="005E483C">
        <w:trPr>
          <w:trHeight w:val="60"/>
        </w:trPr>
        <w:tc>
          <w:tcPr>
            <w:tcW w:w="10790" w:type="dxa"/>
            <w:gridSpan w:val="7"/>
            <w:vAlign w:val="center"/>
          </w:tcPr>
          <w:p w14:paraId="06EB7673" w14:textId="77777777" w:rsidR="00021464" w:rsidRPr="00B36234" w:rsidRDefault="00021464" w:rsidP="00021464">
            <w:pPr>
              <w:tabs>
                <w:tab w:val="left" w:pos="6660"/>
              </w:tabs>
              <w:rPr>
                <w:rFonts w:ascii="Avenir Next LT Pro" w:hAnsi="Avenir Next LT Pro"/>
                <w:sz w:val="10"/>
                <w:szCs w:val="10"/>
              </w:rPr>
            </w:pPr>
          </w:p>
        </w:tc>
      </w:tr>
      <w:tr w:rsidR="00021464" w:rsidRPr="00B36234" w14:paraId="7EF09CC6" w14:textId="77777777" w:rsidTr="004B4442">
        <w:trPr>
          <w:trHeight w:val="413"/>
        </w:trPr>
        <w:tc>
          <w:tcPr>
            <w:tcW w:w="3960" w:type="dxa"/>
            <w:gridSpan w:val="5"/>
            <w:vAlign w:val="center"/>
          </w:tcPr>
          <w:p w14:paraId="368A9B7C" w14:textId="7FCEB127" w:rsidR="00021464" w:rsidRPr="00B36234" w:rsidRDefault="00021464" w:rsidP="00021464">
            <w:pPr>
              <w:tabs>
                <w:tab w:val="left" w:pos="6660"/>
              </w:tabs>
              <w:rPr>
                <w:rFonts w:ascii="Avenir Next LT Pro" w:hAnsi="Avenir Next LT Pro"/>
              </w:rPr>
            </w:pPr>
            <w:r w:rsidRPr="00B36234">
              <w:rPr>
                <w:rStyle w:val="Strong"/>
                <w:rFonts w:ascii="Avenir Next LT Pro" w:hAnsi="Avenir Next LT Pro"/>
                <w:b w:val="0"/>
                <w:bCs w:val="0"/>
              </w:rPr>
              <w:t>Additional children’s full name(s):</w:t>
            </w:r>
          </w:p>
        </w:tc>
        <w:tc>
          <w:tcPr>
            <w:tcW w:w="6570" w:type="dxa"/>
            <w:tcBorders>
              <w:bottom w:val="single" w:sz="4" w:space="0" w:color="auto"/>
            </w:tcBorders>
            <w:vAlign w:val="center"/>
          </w:tcPr>
          <w:p w14:paraId="067F5160" w14:textId="401ED8F3" w:rsidR="00021464" w:rsidRPr="00B36234" w:rsidRDefault="00021464" w:rsidP="00021464">
            <w:pPr>
              <w:tabs>
                <w:tab w:val="left" w:pos="6660"/>
              </w:tabs>
              <w:rPr>
                <w:rStyle w:val="Strong"/>
                <w:rFonts w:ascii="Avenir Next LT Pro" w:hAnsi="Avenir Next LT Pro"/>
                <w:b w:val="0"/>
                <w:bCs w:val="0"/>
              </w:rPr>
            </w:pPr>
            <w:r>
              <w:rPr>
                <w:rFonts w:ascii="Avenir Next LT Pro" w:hAnsi="Avenir Next LT Pro"/>
              </w:rPr>
              <w:fldChar w:fldCharType="begin">
                <w:ffData>
                  <w:name w:val=""/>
                  <w:enabled/>
                  <w:calcOnExit w:val="0"/>
                  <w:textInput/>
                </w:ffData>
              </w:fldChar>
            </w:r>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r>
              <w:rPr>
                <w:rFonts w:ascii="Avenir Next LT Pro" w:hAnsi="Avenir Next LT Pro"/>
                <w:noProof/>
              </w:rPr>
              <w:t> </w:t>
            </w:r>
          </w:p>
        </w:tc>
        <w:tc>
          <w:tcPr>
            <w:tcW w:w="260" w:type="dxa"/>
            <w:vAlign w:val="center"/>
          </w:tcPr>
          <w:p w14:paraId="5D6175CA" w14:textId="77777777" w:rsidR="00021464" w:rsidRPr="00B36234" w:rsidRDefault="00021464" w:rsidP="00021464">
            <w:pPr>
              <w:tabs>
                <w:tab w:val="left" w:pos="6660"/>
              </w:tabs>
              <w:rPr>
                <w:rStyle w:val="Strong"/>
                <w:rFonts w:ascii="Avenir Next LT Pro" w:hAnsi="Avenir Next LT Pro"/>
                <w:b w:val="0"/>
                <w:bCs w:val="0"/>
              </w:rPr>
            </w:pPr>
          </w:p>
        </w:tc>
      </w:tr>
      <w:tr w:rsidR="00021464" w:rsidRPr="00B36234" w14:paraId="1CD57E62" w14:textId="77777777" w:rsidTr="006A78B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gridAfter w:val="1"/>
          <w:wAfter w:w="260" w:type="dxa"/>
          <w:trHeight w:val="60"/>
        </w:trPr>
        <w:tc>
          <w:tcPr>
            <w:tcW w:w="10530" w:type="dxa"/>
            <w:gridSpan w:val="6"/>
            <w:tcBorders>
              <w:top w:val="nil"/>
              <w:left w:val="nil"/>
              <w:bottom w:val="nil"/>
              <w:right w:val="nil"/>
            </w:tcBorders>
          </w:tcPr>
          <w:p w14:paraId="432FD399" w14:textId="77777777" w:rsidR="00021464" w:rsidRPr="00B36234" w:rsidRDefault="00021464" w:rsidP="00021464">
            <w:pPr>
              <w:tabs>
                <w:tab w:val="left" w:pos="6660"/>
              </w:tabs>
              <w:rPr>
                <w:rFonts w:ascii="Avenir Next LT Pro" w:hAnsi="Avenir Next LT Pro"/>
                <w:sz w:val="10"/>
                <w:szCs w:val="10"/>
              </w:rPr>
            </w:pPr>
          </w:p>
        </w:tc>
      </w:tr>
      <w:tr w:rsidR="00021464" w:rsidRPr="00B36234" w14:paraId="3CC271B1" w14:textId="77777777" w:rsidTr="004B44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413"/>
        </w:trPr>
        <w:tc>
          <w:tcPr>
            <w:tcW w:w="3330" w:type="dxa"/>
            <w:gridSpan w:val="4"/>
            <w:tcBorders>
              <w:top w:val="nil"/>
              <w:left w:val="nil"/>
              <w:bottom w:val="nil"/>
              <w:right w:val="nil"/>
            </w:tcBorders>
          </w:tcPr>
          <w:p w14:paraId="455E3B5C" w14:textId="5FF3A593" w:rsidR="00021464" w:rsidRPr="00B36234" w:rsidRDefault="00021464" w:rsidP="00021464">
            <w:pPr>
              <w:tabs>
                <w:tab w:val="left" w:pos="6660"/>
              </w:tabs>
              <w:rPr>
                <w:rFonts w:ascii="Avenir Next LT Pro" w:hAnsi="Avenir Next LT Pro"/>
              </w:rPr>
            </w:pPr>
            <w:r w:rsidRPr="00B36234">
              <w:rPr>
                <w:rStyle w:val="Strong"/>
                <w:rFonts w:ascii="Avenir Next LT Pro" w:hAnsi="Avenir Next LT Pro"/>
                <w:b w:val="0"/>
                <w:bCs w:val="0"/>
              </w:rPr>
              <w:t>Additional children’s age(s):</w:t>
            </w:r>
          </w:p>
        </w:tc>
        <w:tc>
          <w:tcPr>
            <w:tcW w:w="7200" w:type="dxa"/>
            <w:gridSpan w:val="2"/>
            <w:tcBorders>
              <w:top w:val="nil"/>
              <w:left w:val="nil"/>
              <w:bottom w:val="single" w:sz="4" w:space="0" w:color="auto"/>
              <w:right w:val="nil"/>
            </w:tcBorders>
            <w:vAlign w:val="center"/>
          </w:tcPr>
          <w:p w14:paraId="31541A78" w14:textId="67043F86" w:rsidR="00021464" w:rsidRPr="00B36234" w:rsidRDefault="00021464" w:rsidP="00021464">
            <w:pPr>
              <w:tabs>
                <w:tab w:val="left" w:pos="6660"/>
              </w:tabs>
              <w:rPr>
                <w:rStyle w:val="Strong"/>
                <w:rFonts w:ascii="Avenir Next LT Pro" w:hAnsi="Avenir Next LT Pro"/>
                <w:b w:val="0"/>
                <w:bCs w:val="0"/>
              </w:rPr>
            </w:pPr>
            <w:r>
              <w:rPr>
                <w:rFonts w:ascii="Avenir Next LT Pro" w:hAnsi="Avenir Next LT Pro"/>
              </w:rPr>
              <w:fldChar w:fldCharType="begin">
                <w:ffData>
                  <w:name w:val=""/>
                  <w:enabled/>
                  <w:calcOnExit w:val="0"/>
                  <w:textInput/>
                </w:ffData>
              </w:fldChar>
            </w:r>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p>
        </w:tc>
        <w:tc>
          <w:tcPr>
            <w:tcW w:w="260" w:type="dxa"/>
            <w:tcBorders>
              <w:top w:val="nil"/>
              <w:left w:val="nil"/>
              <w:bottom w:val="nil"/>
              <w:right w:val="nil"/>
            </w:tcBorders>
          </w:tcPr>
          <w:p w14:paraId="02882A11" w14:textId="77777777" w:rsidR="00021464" w:rsidRPr="00B36234" w:rsidRDefault="00021464" w:rsidP="00021464">
            <w:pPr>
              <w:tabs>
                <w:tab w:val="left" w:pos="6660"/>
              </w:tabs>
              <w:rPr>
                <w:rStyle w:val="Strong"/>
                <w:rFonts w:ascii="Avenir Next LT Pro" w:hAnsi="Avenir Next LT Pro"/>
                <w:b w:val="0"/>
                <w:bCs w:val="0"/>
              </w:rPr>
            </w:pPr>
          </w:p>
        </w:tc>
      </w:tr>
    </w:tbl>
    <w:p w14:paraId="33B122DA" w14:textId="77777777" w:rsidR="00723892" w:rsidRPr="00B36234" w:rsidRDefault="00723892">
      <w:pPr>
        <w:rPr>
          <w:rFonts w:ascii="Avenir Next LT Pro" w:hAnsi="Avenir Next LT Pro"/>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250"/>
        <w:gridCol w:w="4950"/>
        <w:gridCol w:w="829"/>
        <w:gridCol w:w="2501"/>
        <w:gridCol w:w="260"/>
      </w:tblGrid>
      <w:tr w:rsidR="00AF65C2" w:rsidRPr="00B36234" w14:paraId="32EBBCCA" w14:textId="77777777" w:rsidTr="00330164">
        <w:trPr>
          <w:trHeight w:val="413"/>
        </w:trPr>
        <w:tc>
          <w:tcPr>
            <w:tcW w:w="10790" w:type="dxa"/>
            <w:gridSpan w:val="5"/>
            <w:vAlign w:val="center"/>
          </w:tcPr>
          <w:p w14:paraId="39ACBD6C" w14:textId="6C38F103" w:rsidR="000276D5" w:rsidRPr="00B36234" w:rsidRDefault="002B7457" w:rsidP="004C264B">
            <w:pPr>
              <w:tabs>
                <w:tab w:val="left" w:pos="6660"/>
              </w:tabs>
              <w:rPr>
                <w:rStyle w:val="Strong"/>
                <w:rFonts w:ascii="Avenir Next LT Pro" w:hAnsi="Avenir Next LT Pro"/>
                <w:b w:val="0"/>
                <w:bCs w:val="0"/>
              </w:rPr>
            </w:pPr>
            <w:r w:rsidRPr="00B36234">
              <w:rPr>
                <w:rFonts w:ascii="Avenir Next LT Pro" w:hAnsi="Avenir Next LT Pro"/>
              </w:rPr>
              <w:t xml:space="preserve">Release by </w:t>
            </w:r>
            <w:r w:rsidR="007425EB" w:rsidRPr="00B36234">
              <w:rPr>
                <w:rFonts w:ascii="Avenir Next LT Pro" w:hAnsi="Avenir Next LT Pro"/>
              </w:rPr>
              <w:t>p</w:t>
            </w:r>
            <w:r w:rsidRPr="00B36234">
              <w:rPr>
                <w:rFonts w:ascii="Avenir Next LT Pro" w:hAnsi="Avenir Next LT Pro"/>
              </w:rPr>
              <w:t>atient: I hereby authorize my medical professional to release and clarify the following medical information to Peel Region Human Services, Early Years and Child Care Services Division and I understand that such information is confidentially</w:t>
            </w:r>
            <w:r w:rsidRPr="00B36234">
              <w:rPr>
                <w:rFonts w:ascii="Avenir Next LT Pro" w:hAnsi="Avenir Next LT Pro"/>
                <w:b/>
                <w:bCs/>
              </w:rPr>
              <w:t> </w:t>
            </w:r>
            <w:r w:rsidRPr="00B36234">
              <w:rPr>
                <w:rFonts w:ascii="Avenir Next LT Pro" w:hAnsi="Avenir Next LT Pro"/>
              </w:rPr>
              <w:t>retained in my file. </w:t>
            </w:r>
          </w:p>
        </w:tc>
      </w:tr>
      <w:tr w:rsidR="00123513" w:rsidRPr="00B36234" w14:paraId="3786FA1D" w14:textId="77777777" w:rsidTr="00330164">
        <w:tc>
          <w:tcPr>
            <w:tcW w:w="10790" w:type="dxa"/>
            <w:gridSpan w:val="5"/>
          </w:tcPr>
          <w:p w14:paraId="48351582" w14:textId="77777777" w:rsidR="001B21C0" w:rsidRPr="00B36234" w:rsidRDefault="001B21C0" w:rsidP="00BD67BC">
            <w:pPr>
              <w:tabs>
                <w:tab w:val="left" w:pos="6660"/>
              </w:tabs>
              <w:rPr>
                <w:rFonts w:ascii="Avenir Next LT Pro" w:hAnsi="Avenir Next LT Pro"/>
                <w:b/>
              </w:rPr>
            </w:pPr>
          </w:p>
        </w:tc>
      </w:tr>
      <w:tr w:rsidR="009D24EF" w:rsidRPr="00B36234" w14:paraId="0B117782" w14:textId="77777777" w:rsidTr="00330164">
        <w:trPr>
          <w:trHeight w:val="422"/>
        </w:trPr>
        <w:tc>
          <w:tcPr>
            <w:tcW w:w="2250" w:type="dxa"/>
            <w:vAlign w:val="center"/>
          </w:tcPr>
          <w:p w14:paraId="5035F4DD" w14:textId="52E82093" w:rsidR="009D24EF" w:rsidRPr="00B36234" w:rsidRDefault="009D24EF" w:rsidP="00BD67BC">
            <w:pPr>
              <w:tabs>
                <w:tab w:val="left" w:pos="6660"/>
              </w:tabs>
              <w:rPr>
                <w:rFonts w:ascii="Avenir Next LT Pro" w:hAnsi="Avenir Next LT Pro"/>
              </w:rPr>
            </w:pPr>
            <w:r w:rsidRPr="00B36234">
              <w:rPr>
                <w:rFonts w:ascii="Avenir Next LT Pro" w:hAnsi="Avenir Next LT Pro"/>
              </w:rPr>
              <w:t xml:space="preserve">Patient’s </w:t>
            </w:r>
            <w:r w:rsidR="009A7CAF" w:rsidRPr="00B36234">
              <w:rPr>
                <w:rFonts w:ascii="Avenir Next LT Pro" w:hAnsi="Avenir Next LT Pro"/>
              </w:rPr>
              <w:t>s</w:t>
            </w:r>
            <w:r w:rsidRPr="00B36234">
              <w:rPr>
                <w:rFonts w:ascii="Avenir Next LT Pro" w:hAnsi="Avenir Next LT Pro"/>
              </w:rPr>
              <w:t>ignature</w:t>
            </w:r>
          </w:p>
        </w:tc>
        <w:tc>
          <w:tcPr>
            <w:tcW w:w="4950" w:type="dxa"/>
            <w:tcBorders>
              <w:bottom w:val="single" w:sz="4" w:space="0" w:color="auto"/>
            </w:tcBorders>
            <w:vAlign w:val="center"/>
          </w:tcPr>
          <w:p w14:paraId="40FFA351" w14:textId="6143DF81" w:rsidR="009D24EF" w:rsidRPr="00B36234" w:rsidRDefault="00B542BE" w:rsidP="00BD67BC">
            <w:pPr>
              <w:tabs>
                <w:tab w:val="left" w:pos="6660"/>
              </w:tabs>
              <w:rPr>
                <w:rStyle w:val="Strong"/>
                <w:rFonts w:ascii="Avenir Next LT Pro" w:hAnsi="Avenir Next LT Pro"/>
                <w:b w:val="0"/>
                <w:bCs w:val="0"/>
              </w:rPr>
            </w:pPr>
            <w:r w:rsidRPr="00B36234">
              <w:rPr>
                <w:rStyle w:val="Strong"/>
                <w:rFonts w:ascii="Avenir Next LT Pro" w:hAnsi="Avenir Next LT Pro"/>
                <w:b w:val="0"/>
                <w:bCs w:val="0"/>
              </w:rPr>
              <w:fldChar w:fldCharType="begin">
                <w:ffData>
                  <w:name w:val=""/>
                  <w:enabled/>
                  <w:calcOnExit w:val="0"/>
                  <w:textInput/>
                </w:ffData>
              </w:fldChar>
            </w:r>
            <w:r w:rsidRPr="00B36234">
              <w:rPr>
                <w:rStyle w:val="Strong"/>
                <w:rFonts w:ascii="Avenir Next LT Pro" w:hAnsi="Avenir Next LT Pro"/>
                <w:b w:val="0"/>
                <w:bCs w:val="0"/>
              </w:rPr>
              <w:instrText xml:space="preserve"> FORMTEXT </w:instrText>
            </w:r>
            <w:r w:rsidRPr="00B36234">
              <w:rPr>
                <w:rStyle w:val="Strong"/>
                <w:rFonts w:ascii="Avenir Next LT Pro" w:hAnsi="Avenir Next LT Pro"/>
                <w:b w:val="0"/>
                <w:bCs w:val="0"/>
              </w:rPr>
            </w:r>
            <w:r w:rsidRPr="00B36234">
              <w:rPr>
                <w:rStyle w:val="Strong"/>
                <w:rFonts w:ascii="Avenir Next LT Pro" w:hAnsi="Avenir Next LT Pro"/>
                <w:b w:val="0"/>
                <w:bCs w:val="0"/>
              </w:rPr>
              <w:fldChar w:fldCharType="separate"/>
            </w:r>
            <w:r w:rsidR="004F2968">
              <w:rPr>
                <w:rStyle w:val="Strong"/>
                <w:rFonts w:ascii="Avenir Next LT Pro" w:hAnsi="Avenir Next LT Pro"/>
                <w:b w:val="0"/>
                <w:bCs w:val="0"/>
                <w:noProof/>
              </w:rPr>
              <w:t> </w:t>
            </w:r>
            <w:r w:rsidR="004F2968">
              <w:rPr>
                <w:rStyle w:val="Strong"/>
                <w:rFonts w:ascii="Avenir Next LT Pro" w:hAnsi="Avenir Next LT Pro"/>
                <w:b w:val="0"/>
                <w:bCs w:val="0"/>
                <w:noProof/>
              </w:rPr>
              <w:t> </w:t>
            </w:r>
            <w:r w:rsidR="004F2968">
              <w:rPr>
                <w:rStyle w:val="Strong"/>
                <w:rFonts w:ascii="Avenir Next LT Pro" w:hAnsi="Avenir Next LT Pro"/>
                <w:b w:val="0"/>
                <w:bCs w:val="0"/>
                <w:noProof/>
              </w:rPr>
              <w:t> </w:t>
            </w:r>
            <w:r w:rsidR="004F2968">
              <w:rPr>
                <w:rStyle w:val="Strong"/>
                <w:rFonts w:ascii="Avenir Next LT Pro" w:hAnsi="Avenir Next LT Pro"/>
                <w:b w:val="0"/>
                <w:bCs w:val="0"/>
                <w:noProof/>
              </w:rPr>
              <w:t> </w:t>
            </w:r>
            <w:r w:rsidR="004F2968">
              <w:rPr>
                <w:rStyle w:val="Strong"/>
                <w:rFonts w:ascii="Avenir Next LT Pro" w:hAnsi="Avenir Next LT Pro"/>
                <w:b w:val="0"/>
                <w:bCs w:val="0"/>
                <w:noProof/>
              </w:rPr>
              <w:t> </w:t>
            </w:r>
            <w:r w:rsidRPr="00B36234">
              <w:rPr>
                <w:rStyle w:val="Strong"/>
                <w:rFonts w:ascii="Avenir Next LT Pro" w:hAnsi="Avenir Next LT Pro"/>
                <w:b w:val="0"/>
                <w:bCs w:val="0"/>
              </w:rPr>
              <w:fldChar w:fldCharType="end"/>
            </w:r>
          </w:p>
        </w:tc>
        <w:tc>
          <w:tcPr>
            <w:tcW w:w="829" w:type="dxa"/>
            <w:vAlign w:val="center"/>
          </w:tcPr>
          <w:p w14:paraId="78996A1B" w14:textId="05543C4C" w:rsidR="009D24EF" w:rsidRPr="00B36234" w:rsidRDefault="009D24EF" w:rsidP="009D24EF">
            <w:pPr>
              <w:tabs>
                <w:tab w:val="left" w:pos="6660"/>
              </w:tabs>
              <w:rPr>
                <w:rStyle w:val="Strong"/>
                <w:rFonts w:ascii="Avenir Next LT Pro" w:hAnsi="Avenir Next LT Pro"/>
                <w:b w:val="0"/>
                <w:bCs w:val="0"/>
              </w:rPr>
            </w:pPr>
            <w:r w:rsidRPr="00B36234">
              <w:rPr>
                <w:rStyle w:val="Strong"/>
                <w:rFonts w:ascii="Avenir Next LT Pro" w:hAnsi="Avenir Next LT Pro"/>
                <w:b w:val="0"/>
                <w:bCs w:val="0"/>
              </w:rPr>
              <w:t>Date</w:t>
            </w:r>
          </w:p>
        </w:tc>
        <w:sdt>
          <w:sdtPr>
            <w:rPr>
              <w:rFonts w:ascii="Avenir Next LT Pro" w:hAnsi="Avenir Next LT Pro"/>
            </w:rPr>
            <w:id w:val="-1134164862"/>
            <w:placeholder>
              <w:docPart w:val="E3A9A3E66C2A4EB8BF3D30AC5C9A58D4"/>
            </w:placeholder>
            <w:date>
              <w:dateFormat w:val="yyyy-MM-dd"/>
              <w:lid w:val="en-CA"/>
              <w:storeMappedDataAs w:val="dateTime"/>
              <w:calendar w:val="gregorian"/>
            </w:date>
          </w:sdtPr>
          <w:sdtEndPr/>
          <w:sdtContent>
            <w:tc>
              <w:tcPr>
                <w:tcW w:w="2501" w:type="dxa"/>
                <w:tcBorders>
                  <w:bottom w:val="single" w:sz="4" w:space="0" w:color="auto"/>
                </w:tcBorders>
                <w:vAlign w:val="center"/>
              </w:tcPr>
              <w:p w14:paraId="41F350C6" w14:textId="64138464" w:rsidR="009D24EF" w:rsidRPr="002B2DF0" w:rsidRDefault="002B2DF0" w:rsidP="009D24EF">
                <w:pPr>
                  <w:tabs>
                    <w:tab w:val="left" w:pos="6660"/>
                  </w:tabs>
                  <w:rPr>
                    <w:rStyle w:val="Strong"/>
                    <w:rFonts w:ascii="Avenir Next LT Pro" w:hAnsi="Avenir Next LT Pro"/>
                    <w:b w:val="0"/>
                    <w:bCs w:val="0"/>
                  </w:rPr>
                </w:pPr>
                <w:r w:rsidRPr="004A0583">
                  <w:rPr>
                    <w:rFonts w:ascii="Avenir Next LT Pro" w:hAnsi="Avenir Next LT Pro"/>
                  </w:rPr>
                  <w:t>Select date</w:t>
                </w:r>
              </w:p>
            </w:tc>
          </w:sdtContent>
        </w:sdt>
        <w:tc>
          <w:tcPr>
            <w:tcW w:w="260" w:type="dxa"/>
            <w:vAlign w:val="center"/>
          </w:tcPr>
          <w:p w14:paraId="2A293CE2" w14:textId="4D549C0C" w:rsidR="009D24EF" w:rsidRPr="00B36234" w:rsidRDefault="009D24EF" w:rsidP="00BD67BC">
            <w:pPr>
              <w:tabs>
                <w:tab w:val="left" w:pos="6660"/>
              </w:tabs>
              <w:rPr>
                <w:rStyle w:val="Strong"/>
                <w:rFonts w:ascii="Avenir Next LT Pro" w:hAnsi="Avenir Next LT Pro"/>
              </w:rPr>
            </w:pPr>
          </w:p>
        </w:tc>
      </w:tr>
      <w:tr w:rsidR="00123513" w:rsidRPr="00B36234" w14:paraId="5558D0E0" w14:textId="77777777" w:rsidTr="00330164">
        <w:trPr>
          <w:trHeight w:val="60"/>
        </w:trPr>
        <w:tc>
          <w:tcPr>
            <w:tcW w:w="10790" w:type="dxa"/>
            <w:gridSpan w:val="5"/>
            <w:vAlign w:val="center"/>
          </w:tcPr>
          <w:p w14:paraId="1BC450B4" w14:textId="77777777" w:rsidR="001B21C0" w:rsidRPr="00B36234" w:rsidRDefault="001B21C0" w:rsidP="00BD67BC">
            <w:pPr>
              <w:tabs>
                <w:tab w:val="left" w:pos="6660"/>
              </w:tabs>
              <w:rPr>
                <w:rFonts w:ascii="Avenir Next LT Pro" w:hAnsi="Avenir Next LT Pro"/>
              </w:rPr>
            </w:pPr>
          </w:p>
        </w:tc>
      </w:tr>
      <w:tr w:rsidR="00123513" w:rsidRPr="00B36234" w14:paraId="2275A649" w14:textId="77777777" w:rsidTr="004521F5">
        <w:trPr>
          <w:trHeight w:val="413"/>
        </w:trPr>
        <w:tc>
          <w:tcPr>
            <w:tcW w:w="10790" w:type="dxa"/>
            <w:gridSpan w:val="5"/>
            <w:shd w:val="clear" w:color="auto" w:fill="BFBFBF" w:themeFill="background1" w:themeFillShade="BF"/>
            <w:vAlign w:val="center"/>
          </w:tcPr>
          <w:p w14:paraId="4B51F6CB" w14:textId="3B2FE094" w:rsidR="00123513" w:rsidRPr="00B36234" w:rsidRDefault="008061AE" w:rsidP="004521F5">
            <w:pPr>
              <w:tabs>
                <w:tab w:val="left" w:pos="6660"/>
              </w:tabs>
              <w:jc w:val="center"/>
              <w:rPr>
                <w:rStyle w:val="Strong"/>
                <w:rFonts w:ascii="Avenir Next LT Pro" w:hAnsi="Avenir Next LT Pro"/>
              </w:rPr>
            </w:pPr>
            <w:r w:rsidRPr="00B36234">
              <w:rPr>
                <w:rStyle w:val="Strong"/>
                <w:rFonts w:ascii="Avenir Next LT Pro" w:hAnsi="Avenir Next LT Pro"/>
              </w:rPr>
              <w:t>I</w:t>
            </w:r>
            <w:r w:rsidR="00F3432B" w:rsidRPr="00B36234">
              <w:rPr>
                <w:rStyle w:val="Strong"/>
                <w:rFonts w:ascii="Avenir Next LT Pro" w:hAnsi="Avenir Next LT Pro"/>
              </w:rPr>
              <w:t xml:space="preserve">mportant </w:t>
            </w:r>
            <w:proofErr w:type="gramStart"/>
            <w:r w:rsidR="00DA22A8" w:rsidRPr="00B36234">
              <w:rPr>
                <w:rStyle w:val="Strong"/>
                <w:rFonts w:ascii="Avenir Next LT Pro" w:hAnsi="Avenir Next LT Pro"/>
              </w:rPr>
              <w:t>note</w:t>
            </w:r>
            <w:proofErr w:type="gramEnd"/>
            <w:r w:rsidR="00DA22A8" w:rsidRPr="00B36234">
              <w:rPr>
                <w:rStyle w:val="Strong"/>
                <w:rFonts w:ascii="Avenir Next LT Pro" w:hAnsi="Avenir Next LT Pro"/>
              </w:rPr>
              <w:t xml:space="preserve"> to the medical professional</w:t>
            </w:r>
          </w:p>
        </w:tc>
      </w:tr>
      <w:tr w:rsidR="009F28DA" w:rsidRPr="00B36234" w14:paraId="53B855E1" w14:textId="77777777" w:rsidTr="005B0371">
        <w:trPr>
          <w:trHeight w:val="60"/>
        </w:trPr>
        <w:tc>
          <w:tcPr>
            <w:tcW w:w="10790" w:type="dxa"/>
            <w:gridSpan w:val="5"/>
            <w:shd w:val="clear" w:color="auto" w:fill="FFFFFF" w:themeFill="background1"/>
            <w:vAlign w:val="center"/>
          </w:tcPr>
          <w:p w14:paraId="14030A8C" w14:textId="77777777" w:rsidR="009F28DA" w:rsidRPr="00B36234" w:rsidRDefault="009F28DA" w:rsidP="008061AE">
            <w:pPr>
              <w:tabs>
                <w:tab w:val="left" w:pos="6660"/>
              </w:tabs>
              <w:jc w:val="center"/>
              <w:rPr>
                <w:rStyle w:val="Strong"/>
                <w:rFonts w:ascii="Avenir Next LT Pro" w:hAnsi="Avenir Next LT Pro"/>
                <w:sz w:val="10"/>
                <w:szCs w:val="10"/>
                <w:u w:val="single"/>
              </w:rPr>
            </w:pPr>
          </w:p>
        </w:tc>
      </w:tr>
      <w:tr w:rsidR="00123513" w:rsidRPr="00B36234" w14:paraId="538E7F71" w14:textId="77777777" w:rsidTr="00330164">
        <w:trPr>
          <w:trHeight w:val="413"/>
        </w:trPr>
        <w:tc>
          <w:tcPr>
            <w:tcW w:w="10790" w:type="dxa"/>
            <w:gridSpan w:val="5"/>
            <w:vAlign w:val="center"/>
          </w:tcPr>
          <w:p w14:paraId="3DA3E4D4" w14:textId="25D8362A" w:rsidR="00123513" w:rsidRPr="00B36234" w:rsidRDefault="006B57D8" w:rsidP="00BD67BC">
            <w:pPr>
              <w:tabs>
                <w:tab w:val="left" w:pos="6660"/>
              </w:tabs>
              <w:rPr>
                <w:rStyle w:val="Strong"/>
                <w:rFonts w:ascii="Avenir Next LT Pro" w:hAnsi="Avenir Next LT Pro"/>
                <w:b w:val="0"/>
                <w:bCs w:val="0"/>
              </w:rPr>
            </w:pPr>
            <w:r w:rsidRPr="00B36234">
              <w:rPr>
                <w:rStyle w:val="Strong"/>
                <w:rFonts w:ascii="Avenir Next LT Pro" w:hAnsi="Avenir Next LT Pro"/>
                <w:b w:val="0"/>
                <w:bCs w:val="0"/>
              </w:rPr>
              <w:t xml:space="preserve">Your patient has applied for </w:t>
            </w:r>
            <w:r w:rsidR="00045E7C" w:rsidRPr="00B36234">
              <w:rPr>
                <w:rStyle w:val="Strong"/>
                <w:rFonts w:ascii="Avenir Next LT Pro" w:hAnsi="Avenir Next LT Pro"/>
                <w:b w:val="0"/>
                <w:bCs w:val="0"/>
              </w:rPr>
              <w:t>C</w:t>
            </w:r>
            <w:r w:rsidRPr="00B36234">
              <w:rPr>
                <w:rStyle w:val="Strong"/>
                <w:rFonts w:ascii="Avenir Next LT Pro" w:hAnsi="Avenir Next LT Pro"/>
                <w:b w:val="0"/>
                <w:bCs w:val="0"/>
              </w:rPr>
              <w:t xml:space="preserve">hild </w:t>
            </w:r>
            <w:r w:rsidR="00045E7C" w:rsidRPr="00B36234">
              <w:rPr>
                <w:rStyle w:val="Strong"/>
                <w:rFonts w:ascii="Avenir Next LT Pro" w:hAnsi="Avenir Next LT Pro"/>
                <w:b w:val="0"/>
                <w:bCs w:val="0"/>
              </w:rPr>
              <w:t>C</w:t>
            </w:r>
            <w:r w:rsidRPr="00B36234">
              <w:rPr>
                <w:rStyle w:val="Strong"/>
                <w:rFonts w:ascii="Avenir Next LT Pro" w:hAnsi="Avenir Next LT Pro"/>
                <w:b w:val="0"/>
                <w:bCs w:val="0"/>
              </w:rPr>
              <w:t xml:space="preserve">are </w:t>
            </w:r>
            <w:r w:rsidR="00045E7C" w:rsidRPr="00B36234">
              <w:rPr>
                <w:rStyle w:val="Strong"/>
                <w:rFonts w:ascii="Avenir Next LT Pro" w:hAnsi="Avenir Next LT Pro"/>
                <w:b w:val="0"/>
                <w:bCs w:val="0"/>
              </w:rPr>
              <w:t>S</w:t>
            </w:r>
            <w:r w:rsidRPr="00B36234">
              <w:rPr>
                <w:rStyle w:val="Strong"/>
                <w:rFonts w:ascii="Avenir Next LT Pro" w:hAnsi="Avenir Next LT Pro"/>
                <w:b w:val="0"/>
                <w:bCs w:val="0"/>
              </w:rPr>
              <w:t xml:space="preserve">ubsidy due to a medical need. The information that you provide will assist us in assessing that application and determining eligibility. </w:t>
            </w:r>
          </w:p>
        </w:tc>
      </w:tr>
      <w:tr w:rsidR="005068F0" w:rsidRPr="00B36234" w14:paraId="300EDFFF" w14:textId="77777777" w:rsidTr="004F17EB">
        <w:trPr>
          <w:trHeight w:val="60"/>
        </w:trPr>
        <w:tc>
          <w:tcPr>
            <w:tcW w:w="10790" w:type="dxa"/>
            <w:gridSpan w:val="5"/>
          </w:tcPr>
          <w:p w14:paraId="101C7DB2" w14:textId="77777777" w:rsidR="005068F0" w:rsidRPr="00B36234" w:rsidRDefault="005068F0" w:rsidP="00BD67BC">
            <w:pPr>
              <w:tabs>
                <w:tab w:val="left" w:pos="6660"/>
              </w:tabs>
              <w:rPr>
                <w:rFonts w:ascii="Avenir Next LT Pro" w:hAnsi="Avenir Next LT Pro"/>
                <w:b/>
              </w:rPr>
            </w:pPr>
          </w:p>
        </w:tc>
      </w:tr>
      <w:tr w:rsidR="00595D82" w:rsidRPr="00B36234" w14:paraId="4B7498A2" w14:textId="77777777" w:rsidTr="00330164">
        <w:trPr>
          <w:trHeight w:val="422"/>
        </w:trPr>
        <w:tc>
          <w:tcPr>
            <w:tcW w:w="10790" w:type="dxa"/>
            <w:gridSpan w:val="5"/>
            <w:vAlign w:val="center"/>
          </w:tcPr>
          <w:p w14:paraId="5F238C17" w14:textId="18ED637D" w:rsidR="00595D82" w:rsidRPr="00B36234" w:rsidRDefault="00595D82" w:rsidP="00116776">
            <w:pPr>
              <w:pStyle w:val="ListParagraph"/>
              <w:numPr>
                <w:ilvl w:val="0"/>
                <w:numId w:val="10"/>
              </w:numPr>
              <w:tabs>
                <w:tab w:val="left" w:pos="6660"/>
              </w:tabs>
              <w:rPr>
                <w:rStyle w:val="Strong"/>
                <w:rFonts w:ascii="Avenir Next LT Pro" w:hAnsi="Avenir Next LT Pro"/>
                <w:b w:val="0"/>
                <w:bCs w:val="0"/>
              </w:rPr>
            </w:pPr>
            <w:r w:rsidRPr="00B36234">
              <w:rPr>
                <w:rStyle w:val="Strong"/>
                <w:rFonts w:ascii="Avenir Next LT Pro" w:hAnsi="Avenir Next LT Pro"/>
                <w:b w:val="0"/>
                <w:bCs w:val="0"/>
              </w:rPr>
              <w:t>Does the patient have an ongoing or recurring physical, mental, or health</w:t>
            </w:r>
            <w:r w:rsidRPr="00B36234">
              <w:rPr>
                <w:rStyle w:val="Strong"/>
                <w:rFonts w:ascii="Cambria Math" w:hAnsi="Cambria Math" w:cs="Cambria Math"/>
                <w:b w:val="0"/>
                <w:bCs w:val="0"/>
              </w:rPr>
              <w:t>‑</w:t>
            </w:r>
            <w:r w:rsidRPr="00B36234">
              <w:rPr>
                <w:rStyle w:val="Strong"/>
                <w:rFonts w:ascii="Avenir Next LT Pro" w:hAnsi="Avenir Next LT Pro"/>
                <w:b w:val="0"/>
                <w:bCs w:val="0"/>
              </w:rPr>
              <w:t>related condition that limits their ability to care for their children (mobility limitations, fatigue, reduced stamina, physical limitations such as working</w:t>
            </w:r>
            <w:r w:rsidR="007C4C14" w:rsidRPr="00B36234">
              <w:rPr>
                <w:rStyle w:val="Strong"/>
                <w:rFonts w:ascii="Avenir Next LT Pro" w:hAnsi="Avenir Next LT Pro"/>
                <w:b w:val="0"/>
                <w:bCs w:val="0"/>
              </w:rPr>
              <w:t xml:space="preserve"> or </w:t>
            </w:r>
            <w:r w:rsidRPr="00B36234">
              <w:rPr>
                <w:rStyle w:val="Strong"/>
                <w:rFonts w:ascii="Avenir Next LT Pro" w:hAnsi="Avenir Next LT Pro"/>
                <w:b w:val="0"/>
                <w:bCs w:val="0"/>
              </w:rPr>
              <w:t>lifting)?</w:t>
            </w:r>
          </w:p>
          <w:p w14:paraId="0C56B3C5" w14:textId="77777777" w:rsidR="00CA44F7" w:rsidRPr="00B36234" w:rsidRDefault="00CA44F7" w:rsidP="00CA44F7">
            <w:pPr>
              <w:pStyle w:val="ListParagraph"/>
              <w:tabs>
                <w:tab w:val="left" w:pos="6660"/>
              </w:tabs>
              <w:rPr>
                <w:rStyle w:val="Strong"/>
                <w:rFonts w:ascii="Avenir Next LT Pro" w:hAnsi="Avenir Next LT Pro"/>
                <w:b w:val="0"/>
                <w:bCs w:val="0"/>
                <w:sz w:val="10"/>
                <w:szCs w:val="10"/>
              </w:rPr>
            </w:pPr>
          </w:p>
          <w:p w14:paraId="3A32D726" w14:textId="7609B46E" w:rsidR="00595D82" w:rsidRPr="00B36234" w:rsidRDefault="00CA44F7" w:rsidP="00BD67BC">
            <w:pPr>
              <w:tabs>
                <w:tab w:val="left" w:pos="6660"/>
              </w:tabs>
              <w:rPr>
                <w:rStyle w:val="Strong"/>
                <w:rFonts w:ascii="Avenir Next LT Pro" w:hAnsi="Avenir Next LT Pro"/>
              </w:rPr>
            </w:pPr>
            <w:r w:rsidRPr="00B36234">
              <w:rPr>
                <w:rStyle w:val="Strong"/>
                <w:rFonts w:ascii="Avenir Next LT Pro" w:hAnsi="Avenir Next LT Pro"/>
              </w:rPr>
              <w:t xml:space="preserve">           </w:t>
            </w:r>
            <w:sdt>
              <w:sdtPr>
                <w:rPr>
                  <w:rStyle w:val="Strong"/>
                  <w:rFonts w:ascii="Avenir Next LT Pro" w:hAnsi="Avenir Next LT Pro"/>
                  <w:b w:val="0"/>
                  <w:bCs w:val="0"/>
                </w:rPr>
                <w:id w:val="-917325390"/>
                <w14:checkbox>
                  <w14:checked w14:val="0"/>
                  <w14:checkedState w14:val="2612" w14:font="MS Gothic"/>
                  <w14:uncheckedState w14:val="2610" w14:font="MS Gothic"/>
                </w14:checkbox>
              </w:sdtPr>
              <w:sdtEndPr>
                <w:rPr>
                  <w:rStyle w:val="Strong"/>
                </w:rPr>
              </w:sdtEndPr>
              <w:sdtContent>
                <w:r w:rsidR="00916A49">
                  <w:rPr>
                    <w:rStyle w:val="Strong"/>
                    <w:rFonts w:ascii="MS Gothic" w:eastAsia="MS Gothic" w:hAnsi="MS Gothic" w:hint="eastAsia"/>
                    <w:b w:val="0"/>
                    <w:bCs w:val="0"/>
                  </w:rPr>
                  <w:t>☐</w:t>
                </w:r>
              </w:sdtContent>
            </w:sdt>
            <w:r w:rsidRPr="00B36234">
              <w:rPr>
                <w:rStyle w:val="Strong"/>
                <w:rFonts w:ascii="Avenir Next LT Pro" w:hAnsi="Avenir Next LT Pro"/>
                <w:b w:val="0"/>
                <w:bCs w:val="0"/>
              </w:rPr>
              <w:t xml:space="preserve"> Yes              </w:t>
            </w:r>
            <w:sdt>
              <w:sdtPr>
                <w:rPr>
                  <w:rStyle w:val="Strong"/>
                  <w:rFonts w:ascii="Avenir Next LT Pro" w:hAnsi="Avenir Next LT Pro"/>
                  <w:b w:val="0"/>
                  <w:bCs w:val="0"/>
                </w:rPr>
                <w:id w:val="267895806"/>
                <w14:checkbox>
                  <w14:checked w14:val="0"/>
                  <w14:checkedState w14:val="2612" w14:font="MS Gothic"/>
                  <w14:uncheckedState w14:val="2610" w14:font="MS Gothic"/>
                </w14:checkbox>
              </w:sdtPr>
              <w:sdtEndPr>
                <w:rPr>
                  <w:rStyle w:val="Strong"/>
                </w:rPr>
              </w:sdtEndPr>
              <w:sdtContent>
                <w:r w:rsidR="00916A49">
                  <w:rPr>
                    <w:rStyle w:val="Strong"/>
                    <w:rFonts w:ascii="MS Gothic" w:eastAsia="MS Gothic" w:hAnsi="MS Gothic" w:hint="eastAsia"/>
                    <w:b w:val="0"/>
                    <w:bCs w:val="0"/>
                  </w:rPr>
                  <w:t>☐</w:t>
                </w:r>
              </w:sdtContent>
            </w:sdt>
            <w:r w:rsidR="00824A89" w:rsidRPr="00B36234">
              <w:rPr>
                <w:rStyle w:val="Strong"/>
                <w:rFonts w:ascii="Avenir Next LT Pro" w:hAnsi="Avenir Next LT Pro"/>
                <w:b w:val="0"/>
                <w:bCs w:val="0"/>
              </w:rPr>
              <w:t xml:space="preserve"> </w:t>
            </w:r>
            <w:r w:rsidRPr="00B36234">
              <w:rPr>
                <w:rStyle w:val="Strong"/>
                <w:rFonts w:ascii="Avenir Next LT Pro" w:hAnsi="Avenir Next LT Pro"/>
                <w:b w:val="0"/>
                <w:bCs w:val="0"/>
              </w:rPr>
              <w:t>No</w:t>
            </w:r>
          </w:p>
        </w:tc>
      </w:tr>
      <w:tr w:rsidR="00C97498" w:rsidRPr="00B36234" w14:paraId="64C8364B" w14:textId="77777777" w:rsidTr="004F17EB">
        <w:trPr>
          <w:trHeight w:val="63"/>
        </w:trPr>
        <w:tc>
          <w:tcPr>
            <w:tcW w:w="10790" w:type="dxa"/>
            <w:gridSpan w:val="5"/>
            <w:vAlign w:val="center"/>
          </w:tcPr>
          <w:p w14:paraId="434FBB10" w14:textId="77777777" w:rsidR="00C97498" w:rsidRPr="00B36234" w:rsidRDefault="00C97498" w:rsidP="00C97498">
            <w:pPr>
              <w:pStyle w:val="ListParagraph"/>
              <w:tabs>
                <w:tab w:val="left" w:pos="6660"/>
              </w:tabs>
              <w:rPr>
                <w:rStyle w:val="Strong"/>
                <w:rFonts w:ascii="Avenir Next LT Pro" w:hAnsi="Avenir Next LT Pro"/>
                <w:b w:val="0"/>
                <w:bCs w:val="0"/>
              </w:rPr>
            </w:pPr>
          </w:p>
        </w:tc>
      </w:tr>
      <w:tr w:rsidR="00595D82" w:rsidRPr="00B36234" w14:paraId="4AB4471B" w14:textId="77777777" w:rsidTr="00C72E34">
        <w:trPr>
          <w:trHeight w:val="60"/>
        </w:trPr>
        <w:tc>
          <w:tcPr>
            <w:tcW w:w="10790" w:type="dxa"/>
            <w:gridSpan w:val="5"/>
            <w:vAlign w:val="center"/>
          </w:tcPr>
          <w:p w14:paraId="2189F1F5" w14:textId="77777777" w:rsidR="00595D82" w:rsidRPr="00B36234" w:rsidRDefault="00595D82" w:rsidP="00116776">
            <w:pPr>
              <w:pStyle w:val="ListParagraph"/>
              <w:numPr>
                <w:ilvl w:val="0"/>
                <w:numId w:val="10"/>
              </w:numPr>
              <w:tabs>
                <w:tab w:val="left" w:pos="6660"/>
              </w:tabs>
              <w:rPr>
                <w:rFonts w:ascii="Avenir Next LT Pro" w:hAnsi="Avenir Next LT Pro"/>
              </w:rPr>
            </w:pPr>
            <w:r w:rsidRPr="00B36234">
              <w:rPr>
                <w:rFonts w:ascii="Avenir Next LT Pro" w:hAnsi="Avenir Next LT Pro"/>
              </w:rPr>
              <w:t>Select the amount of child care that would be most appropriate to address the needs of this patient.</w:t>
            </w:r>
          </w:p>
          <w:p w14:paraId="40F6C956" w14:textId="77777777" w:rsidR="00250D83" w:rsidRPr="00B36234" w:rsidRDefault="00250D83" w:rsidP="00250D83">
            <w:pPr>
              <w:pStyle w:val="ListParagraph"/>
              <w:tabs>
                <w:tab w:val="left" w:pos="6660"/>
              </w:tabs>
              <w:rPr>
                <w:rFonts w:ascii="Avenir Next LT Pro" w:hAnsi="Avenir Next LT Pro"/>
                <w:sz w:val="10"/>
                <w:szCs w:val="10"/>
              </w:rPr>
            </w:pPr>
          </w:p>
          <w:p w14:paraId="43B1050D" w14:textId="6544B49A" w:rsidR="003F091D" w:rsidRPr="00B36234" w:rsidRDefault="002E26E7" w:rsidP="00250D83">
            <w:pPr>
              <w:pStyle w:val="ListParagraph"/>
              <w:tabs>
                <w:tab w:val="left" w:pos="6660"/>
              </w:tabs>
              <w:rPr>
                <w:rFonts w:ascii="Avenir Next LT Pro" w:hAnsi="Avenir Next LT Pro"/>
              </w:rPr>
            </w:pPr>
            <w:sdt>
              <w:sdtPr>
                <w:rPr>
                  <w:rFonts w:ascii="Avenir Next LT Pro" w:hAnsi="Avenir Next LT Pro"/>
                </w:rPr>
                <w:id w:val="1803889568"/>
                <w14:checkbox>
                  <w14:checked w14:val="0"/>
                  <w14:checkedState w14:val="2612" w14:font="MS Gothic"/>
                  <w14:uncheckedState w14:val="2610" w14:font="MS Gothic"/>
                </w14:checkbox>
              </w:sdtPr>
              <w:sdtEndPr/>
              <w:sdtContent>
                <w:r w:rsidR="00916A49">
                  <w:rPr>
                    <w:rFonts w:ascii="MS Gothic" w:eastAsia="MS Gothic" w:hAnsi="MS Gothic" w:hint="eastAsia"/>
                  </w:rPr>
                  <w:t>☐</w:t>
                </w:r>
              </w:sdtContent>
            </w:sdt>
            <w:r w:rsidR="00AF4FB4" w:rsidRPr="00B36234">
              <w:rPr>
                <w:rFonts w:ascii="Avenir Next LT Pro" w:hAnsi="Avenir Next LT Pro"/>
              </w:rPr>
              <w:t xml:space="preserve"> Part</w:t>
            </w:r>
            <w:r w:rsidR="007C4C14" w:rsidRPr="00B36234">
              <w:rPr>
                <w:rFonts w:ascii="Avenir Next LT Pro" w:hAnsi="Avenir Next LT Pro"/>
              </w:rPr>
              <w:t>-</w:t>
            </w:r>
            <w:r w:rsidR="00AF4FB4" w:rsidRPr="00B36234">
              <w:rPr>
                <w:rFonts w:ascii="Avenir Next LT Pro" w:hAnsi="Avenir Next LT Pro"/>
              </w:rPr>
              <w:t>time child care (2</w:t>
            </w:r>
            <w:r w:rsidR="007C4C14" w:rsidRPr="00B36234">
              <w:rPr>
                <w:rFonts w:ascii="Avenir Next LT Pro" w:hAnsi="Avenir Next LT Pro"/>
              </w:rPr>
              <w:t xml:space="preserve"> to </w:t>
            </w:r>
            <w:r w:rsidR="00AF4FB4" w:rsidRPr="00B36234">
              <w:rPr>
                <w:rFonts w:ascii="Avenir Next LT Pro" w:hAnsi="Avenir Next LT Pro"/>
              </w:rPr>
              <w:t>3 days a week or half days)</w:t>
            </w:r>
          </w:p>
          <w:p w14:paraId="198D9632" w14:textId="080D49EE" w:rsidR="002F007B" w:rsidRPr="00B36234" w:rsidRDefault="002E26E7" w:rsidP="00C62AAC">
            <w:pPr>
              <w:pStyle w:val="ListParagraph"/>
              <w:tabs>
                <w:tab w:val="left" w:pos="6660"/>
              </w:tabs>
              <w:rPr>
                <w:rFonts w:ascii="Avenir Next LT Pro" w:hAnsi="Avenir Next LT Pro"/>
              </w:rPr>
            </w:pPr>
            <w:sdt>
              <w:sdtPr>
                <w:rPr>
                  <w:rFonts w:ascii="Avenir Next LT Pro" w:hAnsi="Avenir Next LT Pro"/>
                </w:rPr>
                <w:id w:val="2032598720"/>
                <w14:checkbox>
                  <w14:checked w14:val="0"/>
                  <w14:checkedState w14:val="2612" w14:font="MS Gothic"/>
                  <w14:uncheckedState w14:val="2610" w14:font="MS Gothic"/>
                </w14:checkbox>
              </w:sdtPr>
              <w:sdtEndPr/>
              <w:sdtContent>
                <w:r w:rsidR="00916A49">
                  <w:rPr>
                    <w:rFonts w:ascii="MS Gothic" w:eastAsia="MS Gothic" w:hAnsi="MS Gothic" w:hint="eastAsia"/>
                  </w:rPr>
                  <w:t>☐</w:t>
                </w:r>
              </w:sdtContent>
            </w:sdt>
            <w:r w:rsidR="00250D83" w:rsidRPr="00B36234">
              <w:rPr>
                <w:rFonts w:ascii="Avenir Next LT Pro" w:hAnsi="Avenir Next LT Pro"/>
              </w:rPr>
              <w:t xml:space="preserve"> Full</w:t>
            </w:r>
            <w:r w:rsidR="007C4C14" w:rsidRPr="00B36234">
              <w:rPr>
                <w:rFonts w:ascii="Avenir Next LT Pro" w:hAnsi="Avenir Next LT Pro"/>
              </w:rPr>
              <w:t>-</w:t>
            </w:r>
            <w:r w:rsidR="00250D83" w:rsidRPr="00B36234">
              <w:rPr>
                <w:rFonts w:ascii="Avenir Next LT Pro" w:hAnsi="Avenir Next LT Pro"/>
              </w:rPr>
              <w:t>time child care (5 days a week)</w:t>
            </w:r>
          </w:p>
          <w:p w14:paraId="0B6CFDF6" w14:textId="77777777" w:rsidR="00A02E61" w:rsidRDefault="00A02E61" w:rsidP="00BD67BC">
            <w:pPr>
              <w:tabs>
                <w:tab w:val="left" w:pos="6660"/>
              </w:tabs>
              <w:rPr>
                <w:rStyle w:val="Strong"/>
                <w:rFonts w:ascii="Avenir Next LT Pro" w:hAnsi="Avenir Next LT Pro"/>
              </w:rPr>
            </w:pPr>
          </w:p>
          <w:p w14:paraId="45E3AEC3" w14:textId="009B48B0" w:rsidR="008C5788" w:rsidRPr="00B36234" w:rsidRDefault="008C5788" w:rsidP="00BD67BC">
            <w:pPr>
              <w:tabs>
                <w:tab w:val="left" w:pos="6660"/>
              </w:tabs>
              <w:rPr>
                <w:rStyle w:val="Strong"/>
                <w:rFonts w:ascii="Avenir Next LT Pro" w:hAnsi="Avenir Next LT Pro"/>
              </w:rPr>
            </w:pPr>
          </w:p>
        </w:tc>
      </w:tr>
      <w:tr w:rsidR="007218DB" w:rsidRPr="00B36234" w14:paraId="59B1FC19" w14:textId="77777777" w:rsidTr="007218DB">
        <w:trPr>
          <w:trHeight w:val="422"/>
        </w:trPr>
        <w:tc>
          <w:tcPr>
            <w:tcW w:w="10790" w:type="dxa"/>
            <w:gridSpan w:val="5"/>
            <w:tcBorders>
              <w:bottom w:val="single" w:sz="4" w:space="0" w:color="auto"/>
            </w:tcBorders>
            <w:vAlign w:val="center"/>
          </w:tcPr>
          <w:p w14:paraId="466CDEF3" w14:textId="68088079" w:rsidR="007218DB" w:rsidRPr="00B36234" w:rsidRDefault="007218DB" w:rsidP="007218DB">
            <w:pPr>
              <w:pStyle w:val="ListParagraph"/>
              <w:numPr>
                <w:ilvl w:val="0"/>
                <w:numId w:val="10"/>
              </w:numPr>
              <w:tabs>
                <w:tab w:val="left" w:pos="6660"/>
              </w:tabs>
              <w:rPr>
                <w:rStyle w:val="Strong"/>
                <w:rFonts w:ascii="Avenir Next LT Pro" w:hAnsi="Avenir Next LT Pro"/>
              </w:rPr>
            </w:pPr>
            <w:r w:rsidRPr="00B36234">
              <w:rPr>
                <w:rFonts w:ascii="Avenir Next LT Pro" w:hAnsi="Avenir Next LT Pro"/>
              </w:rPr>
              <w:lastRenderedPageBreak/>
              <w:t>Is there any additional information that you would like to provide? Please include below. </w:t>
            </w:r>
          </w:p>
        </w:tc>
      </w:tr>
      <w:tr w:rsidR="007218DB" w:rsidRPr="00B36234" w14:paraId="1A757173" w14:textId="3221BFA8" w:rsidTr="007218DB">
        <w:trPr>
          <w:trHeight w:val="3032"/>
        </w:trPr>
        <w:tc>
          <w:tcPr>
            <w:tcW w:w="10790" w:type="dxa"/>
            <w:gridSpan w:val="5"/>
            <w:tcBorders>
              <w:top w:val="single" w:sz="4" w:space="0" w:color="auto"/>
              <w:left w:val="single" w:sz="4" w:space="0" w:color="auto"/>
              <w:bottom w:val="single" w:sz="4" w:space="0" w:color="auto"/>
              <w:right w:val="single" w:sz="4" w:space="0" w:color="auto"/>
            </w:tcBorders>
          </w:tcPr>
          <w:p w14:paraId="53C25587" w14:textId="3C631C69" w:rsidR="007218DB" w:rsidRPr="00B36234" w:rsidRDefault="00BA69F3" w:rsidP="007218DB">
            <w:pPr>
              <w:tabs>
                <w:tab w:val="left" w:pos="6660"/>
              </w:tabs>
              <w:rPr>
                <w:rStyle w:val="Strong"/>
                <w:rFonts w:ascii="Avenir Next LT Pro" w:hAnsi="Avenir Next LT Pro"/>
              </w:rPr>
            </w:pPr>
            <w:r>
              <w:rPr>
                <w:rFonts w:ascii="Avenir Next LT Pro" w:hAnsi="Avenir Next LT Pro"/>
              </w:rPr>
              <w:fldChar w:fldCharType="begin">
                <w:ffData>
                  <w:name w:val="Text1"/>
                  <w:enabled/>
                  <w:calcOnExit w:val="0"/>
                  <w:textInput/>
                </w:ffData>
              </w:fldChar>
            </w:r>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p>
        </w:tc>
      </w:tr>
    </w:tbl>
    <w:p w14:paraId="7B434302" w14:textId="77777777" w:rsidR="00C371E6" w:rsidRPr="00B36234" w:rsidRDefault="00C371E6" w:rsidP="00CE39B4">
      <w:pPr>
        <w:rPr>
          <w:rFonts w:ascii="Avenir Next LT Pro" w:hAnsi="Avenir Next LT Pro"/>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95"/>
        <w:gridCol w:w="5395"/>
      </w:tblGrid>
      <w:tr w:rsidR="00F00642" w:rsidRPr="00B36234" w14:paraId="0D64B282" w14:textId="77777777" w:rsidTr="00BD67BC">
        <w:trPr>
          <w:trHeight w:val="413"/>
        </w:trPr>
        <w:tc>
          <w:tcPr>
            <w:tcW w:w="10790" w:type="dxa"/>
            <w:gridSpan w:val="2"/>
            <w:shd w:val="clear" w:color="auto" w:fill="BFBFBF" w:themeFill="background1" w:themeFillShade="BF"/>
            <w:vAlign w:val="center"/>
          </w:tcPr>
          <w:p w14:paraId="74236849" w14:textId="75FBCAFD" w:rsidR="00F00642" w:rsidRPr="00B36234" w:rsidRDefault="0057487A" w:rsidP="00BD67BC">
            <w:pPr>
              <w:tabs>
                <w:tab w:val="left" w:pos="6660"/>
              </w:tabs>
              <w:jc w:val="center"/>
              <w:rPr>
                <w:rStyle w:val="Strong"/>
                <w:rFonts w:ascii="Avenir Next LT Pro" w:hAnsi="Avenir Next LT Pro"/>
              </w:rPr>
            </w:pPr>
            <w:r w:rsidRPr="00B36234">
              <w:rPr>
                <w:rFonts w:ascii="Avenir Next LT Pro" w:hAnsi="Avenir Next LT Pro"/>
                <w:b/>
                <w:bCs/>
              </w:rPr>
              <w:t>E</w:t>
            </w:r>
            <w:r w:rsidR="00DA22A8" w:rsidRPr="00B36234">
              <w:rPr>
                <w:rFonts w:ascii="Avenir Next LT Pro" w:hAnsi="Avenir Next LT Pro"/>
                <w:b/>
                <w:bCs/>
              </w:rPr>
              <w:t>xpected length of recovery</w:t>
            </w:r>
          </w:p>
        </w:tc>
      </w:tr>
      <w:tr w:rsidR="00CD06F2" w:rsidRPr="00B36234" w14:paraId="25592989" w14:textId="77777777" w:rsidTr="00CD06F2">
        <w:trPr>
          <w:trHeight w:val="60"/>
        </w:trPr>
        <w:tc>
          <w:tcPr>
            <w:tcW w:w="10790" w:type="dxa"/>
            <w:gridSpan w:val="2"/>
            <w:shd w:val="clear" w:color="auto" w:fill="FFFFFF" w:themeFill="background1"/>
            <w:vAlign w:val="center"/>
          </w:tcPr>
          <w:p w14:paraId="69EF889F" w14:textId="77777777" w:rsidR="00CD06F2" w:rsidRPr="00B36234" w:rsidRDefault="00CD06F2" w:rsidP="00BD67BC">
            <w:pPr>
              <w:tabs>
                <w:tab w:val="left" w:pos="6660"/>
              </w:tabs>
              <w:jc w:val="center"/>
              <w:rPr>
                <w:rFonts w:ascii="Avenir Next LT Pro" w:hAnsi="Avenir Next LT Pro"/>
                <w:b/>
                <w:bCs/>
                <w:sz w:val="10"/>
                <w:szCs w:val="10"/>
              </w:rPr>
            </w:pPr>
          </w:p>
        </w:tc>
      </w:tr>
      <w:tr w:rsidR="00CE21A6" w:rsidRPr="00B36234" w14:paraId="647CD633" w14:textId="2132C5AF" w:rsidTr="00DC23DA">
        <w:trPr>
          <w:trHeight w:val="413"/>
        </w:trPr>
        <w:tc>
          <w:tcPr>
            <w:tcW w:w="5395" w:type="dxa"/>
            <w:vAlign w:val="center"/>
          </w:tcPr>
          <w:p w14:paraId="6B20CD9C" w14:textId="48CF2D0E" w:rsidR="00CE21A6" w:rsidRPr="00B36234" w:rsidRDefault="00CE21A6" w:rsidP="00BD67BC">
            <w:pPr>
              <w:tabs>
                <w:tab w:val="left" w:pos="6660"/>
              </w:tabs>
              <w:rPr>
                <w:rStyle w:val="Strong"/>
                <w:rFonts w:ascii="Avenir Next LT Pro" w:hAnsi="Avenir Next LT Pro"/>
              </w:rPr>
            </w:pPr>
            <w:r w:rsidRPr="00B36234">
              <w:rPr>
                <w:rStyle w:val="Strong"/>
                <w:rFonts w:ascii="Avenir Next LT Pro" w:hAnsi="Avenir Next LT Pro"/>
              </w:rPr>
              <w:t>Lon</w:t>
            </w:r>
            <w:r w:rsidR="00145CC5" w:rsidRPr="00B36234">
              <w:rPr>
                <w:rStyle w:val="Strong"/>
                <w:rFonts w:ascii="Avenir Next LT Pro" w:hAnsi="Avenir Next LT Pro"/>
              </w:rPr>
              <w:t>g</w:t>
            </w:r>
            <w:r w:rsidR="00D14292" w:rsidRPr="00B36234">
              <w:rPr>
                <w:rStyle w:val="Strong"/>
                <w:rFonts w:ascii="Avenir Next LT Pro" w:hAnsi="Avenir Next LT Pro"/>
              </w:rPr>
              <w:t>-t</w:t>
            </w:r>
            <w:r w:rsidR="00145CC5" w:rsidRPr="00B36234">
              <w:rPr>
                <w:rStyle w:val="Strong"/>
                <w:rFonts w:ascii="Avenir Next LT Pro" w:hAnsi="Avenir Next LT Pro"/>
              </w:rPr>
              <w:t xml:space="preserve">erm </w:t>
            </w:r>
            <w:r w:rsidR="00D14292" w:rsidRPr="00B36234">
              <w:rPr>
                <w:rStyle w:val="Strong"/>
                <w:rFonts w:ascii="Avenir Next LT Pro" w:hAnsi="Avenir Next LT Pro"/>
              </w:rPr>
              <w:t>m</w:t>
            </w:r>
            <w:r w:rsidR="00145CC5" w:rsidRPr="00B36234">
              <w:rPr>
                <w:rStyle w:val="Strong"/>
                <w:rFonts w:ascii="Avenir Next LT Pro" w:hAnsi="Avenir Next LT Pro"/>
              </w:rPr>
              <w:t xml:space="preserve">edical </w:t>
            </w:r>
            <w:r w:rsidR="00D14292" w:rsidRPr="00B36234">
              <w:rPr>
                <w:rStyle w:val="Strong"/>
                <w:rFonts w:ascii="Avenir Next LT Pro" w:hAnsi="Avenir Next LT Pro"/>
              </w:rPr>
              <w:t>n</w:t>
            </w:r>
            <w:r w:rsidR="00145CC5" w:rsidRPr="00B36234">
              <w:rPr>
                <w:rStyle w:val="Strong"/>
                <w:rFonts w:ascii="Avenir Next LT Pro" w:hAnsi="Avenir Next LT Pro"/>
              </w:rPr>
              <w:t>eed</w:t>
            </w:r>
          </w:p>
        </w:tc>
        <w:tc>
          <w:tcPr>
            <w:tcW w:w="5395" w:type="dxa"/>
            <w:tcBorders>
              <w:left w:val="nil"/>
            </w:tcBorders>
            <w:vAlign w:val="center"/>
          </w:tcPr>
          <w:p w14:paraId="33D67C8D" w14:textId="0C81B271" w:rsidR="00CE21A6" w:rsidRPr="00B36234" w:rsidRDefault="00145CC5" w:rsidP="00BD67BC">
            <w:pPr>
              <w:tabs>
                <w:tab w:val="left" w:pos="6660"/>
              </w:tabs>
              <w:rPr>
                <w:rStyle w:val="Strong"/>
                <w:rFonts w:ascii="Avenir Next LT Pro" w:hAnsi="Avenir Next LT Pro"/>
              </w:rPr>
            </w:pPr>
            <w:r w:rsidRPr="00B36234">
              <w:rPr>
                <w:rStyle w:val="Strong"/>
                <w:rFonts w:ascii="Avenir Next LT Pro" w:hAnsi="Avenir Next LT Pro"/>
              </w:rPr>
              <w:t>Short</w:t>
            </w:r>
            <w:r w:rsidR="00E25C16" w:rsidRPr="00B36234">
              <w:rPr>
                <w:rStyle w:val="Strong"/>
                <w:rFonts w:ascii="Avenir Next LT Pro" w:hAnsi="Avenir Next LT Pro"/>
              </w:rPr>
              <w:t>-</w:t>
            </w:r>
            <w:r w:rsidR="00D14292" w:rsidRPr="00B36234">
              <w:rPr>
                <w:rStyle w:val="Strong"/>
                <w:rFonts w:ascii="Avenir Next LT Pro" w:hAnsi="Avenir Next LT Pro"/>
              </w:rPr>
              <w:t>t</w:t>
            </w:r>
            <w:r w:rsidRPr="00B36234">
              <w:rPr>
                <w:rStyle w:val="Strong"/>
                <w:rFonts w:ascii="Avenir Next LT Pro" w:hAnsi="Avenir Next LT Pro"/>
              </w:rPr>
              <w:t xml:space="preserve">erm </w:t>
            </w:r>
            <w:r w:rsidR="00D14292" w:rsidRPr="00B36234">
              <w:rPr>
                <w:rStyle w:val="Strong"/>
                <w:rFonts w:ascii="Avenir Next LT Pro" w:hAnsi="Avenir Next LT Pro"/>
              </w:rPr>
              <w:t>m</w:t>
            </w:r>
            <w:r w:rsidRPr="00B36234">
              <w:rPr>
                <w:rStyle w:val="Strong"/>
                <w:rFonts w:ascii="Avenir Next LT Pro" w:hAnsi="Avenir Next LT Pro"/>
              </w:rPr>
              <w:t xml:space="preserve">edical </w:t>
            </w:r>
            <w:r w:rsidR="00D14292" w:rsidRPr="00B36234">
              <w:rPr>
                <w:rStyle w:val="Strong"/>
                <w:rFonts w:ascii="Avenir Next LT Pro" w:hAnsi="Avenir Next LT Pro"/>
              </w:rPr>
              <w:t>n</w:t>
            </w:r>
            <w:r w:rsidRPr="00B36234">
              <w:rPr>
                <w:rStyle w:val="Strong"/>
                <w:rFonts w:ascii="Avenir Next LT Pro" w:hAnsi="Avenir Next LT Pro"/>
              </w:rPr>
              <w:t>eed</w:t>
            </w:r>
          </w:p>
        </w:tc>
      </w:tr>
      <w:tr w:rsidR="0030597A" w:rsidRPr="00B36234" w14:paraId="7D3FBDC7" w14:textId="77777777" w:rsidTr="002A7949">
        <w:trPr>
          <w:trHeight w:val="413"/>
        </w:trPr>
        <w:tc>
          <w:tcPr>
            <w:tcW w:w="5395" w:type="dxa"/>
            <w:vAlign w:val="center"/>
          </w:tcPr>
          <w:p w14:paraId="3FFD609B" w14:textId="27041342" w:rsidR="0030597A" w:rsidRPr="00B36234" w:rsidRDefault="002E26E7" w:rsidP="0030597A">
            <w:pPr>
              <w:tabs>
                <w:tab w:val="left" w:pos="6660"/>
              </w:tabs>
              <w:rPr>
                <w:rStyle w:val="Strong"/>
                <w:rFonts w:ascii="Avenir Next LT Pro" w:hAnsi="Avenir Next LT Pro"/>
                <w:b w:val="0"/>
              </w:rPr>
            </w:pPr>
            <w:sdt>
              <w:sdtPr>
                <w:rPr>
                  <w:rStyle w:val="Strong"/>
                  <w:rFonts w:ascii="Avenir Next LT Pro" w:hAnsi="Avenir Next LT Pro"/>
                  <w:b w:val="0"/>
                  <w:bCs w:val="0"/>
                </w:rPr>
                <w:id w:val="-990788777"/>
                <w14:checkbox>
                  <w14:checked w14:val="0"/>
                  <w14:checkedState w14:val="2612" w14:font="MS Gothic"/>
                  <w14:uncheckedState w14:val="2610" w14:font="MS Gothic"/>
                </w14:checkbox>
              </w:sdtPr>
              <w:sdtEndPr>
                <w:rPr>
                  <w:rStyle w:val="Strong"/>
                </w:rPr>
              </w:sdtEndPr>
              <w:sdtContent>
                <w:r w:rsidR="00916A49">
                  <w:rPr>
                    <w:rStyle w:val="Strong"/>
                    <w:rFonts w:ascii="MS Gothic" w:eastAsia="MS Gothic" w:hAnsi="MS Gothic" w:hint="eastAsia"/>
                    <w:b w:val="0"/>
                    <w:bCs w:val="0"/>
                  </w:rPr>
                  <w:t>☐</w:t>
                </w:r>
              </w:sdtContent>
            </w:sdt>
            <w:r w:rsidR="00F44B5F">
              <w:rPr>
                <w:rStyle w:val="Strong"/>
                <w:rFonts w:ascii="Avenir Next LT Pro" w:hAnsi="Avenir Next LT Pro"/>
                <w:b w:val="0"/>
                <w:bCs w:val="0"/>
              </w:rPr>
              <w:t xml:space="preserve"> </w:t>
            </w:r>
            <w:r w:rsidR="0030597A" w:rsidRPr="00B36234">
              <w:rPr>
                <w:rStyle w:val="Strong"/>
                <w:rFonts w:ascii="Avenir Next LT Pro" w:hAnsi="Avenir Next LT Pro"/>
                <w:b w:val="0"/>
              </w:rPr>
              <w:t>Over 12 months but I expect the patient’s</w:t>
            </w:r>
          </w:p>
          <w:p w14:paraId="35DE4EE0" w14:textId="59BF2F2F" w:rsidR="0030597A" w:rsidRPr="00B36234" w:rsidRDefault="0030597A" w:rsidP="0030597A">
            <w:pPr>
              <w:tabs>
                <w:tab w:val="left" w:pos="6660"/>
              </w:tabs>
              <w:rPr>
                <w:rStyle w:val="Strong"/>
                <w:rFonts w:ascii="Avenir Next LT Pro" w:hAnsi="Avenir Next LT Pro"/>
              </w:rPr>
            </w:pPr>
            <w:r w:rsidRPr="00B36234">
              <w:rPr>
                <w:rStyle w:val="Strong"/>
                <w:rFonts w:ascii="Avenir Next LT Pro" w:hAnsi="Avenir Next LT Pro"/>
              </w:rPr>
              <w:t xml:space="preserve">    </w:t>
            </w:r>
            <w:r w:rsidRPr="00B36234">
              <w:rPr>
                <w:rStyle w:val="Strong"/>
                <w:rFonts w:ascii="Avenir Next LT Pro" w:hAnsi="Avenir Next LT Pro"/>
                <w:b w:val="0"/>
                <w:bCs w:val="0"/>
              </w:rPr>
              <w:t>condition</w:t>
            </w:r>
            <w:r w:rsidRPr="00B36234">
              <w:rPr>
                <w:rStyle w:val="Strong"/>
                <w:rFonts w:ascii="Avenir Next LT Pro" w:hAnsi="Avenir Next LT Pro"/>
              </w:rPr>
              <w:t xml:space="preserve"> </w:t>
            </w:r>
            <w:r w:rsidRPr="00B36234">
              <w:rPr>
                <w:rStyle w:val="Strong"/>
                <w:rFonts w:ascii="Avenir Next LT Pro" w:hAnsi="Avenir Next LT Pro"/>
                <w:b w:val="0"/>
              </w:rPr>
              <w:t>to improve</w:t>
            </w:r>
          </w:p>
        </w:tc>
        <w:tc>
          <w:tcPr>
            <w:tcW w:w="5395" w:type="dxa"/>
            <w:tcBorders>
              <w:left w:val="nil"/>
            </w:tcBorders>
          </w:tcPr>
          <w:p w14:paraId="2C84C9D5" w14:textId="34BCE527" w:rsidR="0030597A" w:rsidRPr="00B36234" w:rsidRDefault="002E26E7" w:rsidP="002A7949">
            <w:pPr>
              <w:tabs>
                <w:tab w:val="left" w:pos="6660"/>
              </w:tabs>
              <w:rPr>
                <w:rStyle w:val="Strong"/>
                <w:rFonts w:ascii="Avenir Next LT Pro" w:hAnsi="Avenir Next LT Pro"/>
              </w:rPr>
            </w:pPr>
            <w:sdt>
              <w:sdtPr>
                <w:rPr>
                  <w:rStyle w:val="Strong"/>
                  <w:rFonts w:ascii="Avenir Next LT Pro" w:hAnsi="Avenir Next LT Pro"/>
                  <w:b w:val="0"/>
                  <w:bCs w:val="0"/>
                </w:rPr>
                <w:id w:val="-2008736685"/>
                <w14:checkbox>
                  <w14:checked w14:val="0"/>
                  <w14:checkedState w14:val="2612" w14:font="MS Gothic"/>
                  <w14:uncheckedState w14:val="2610" w14:font="MS Gothic"/>
                </w14:checkbox>
              </w:sdtPr>
              <w:sdtEndPr>
                <w:rPr>
                  <w:rStyle w:val="Strong"/>
                </w:rPr>
              </w:sdtEndPr>
              <w:sdtContent>
                <w:r w:rsidR="00916A49">
                  <w:rPr>
                    <w:rStyle w:val="Strong"/>
                    <w:rFonts w:ascii="MS Gothic" w:eastAsia="MS Gothic" w:hAnsi="MS Gothic" w:hint="eastAsia"/>
                    <w:b w:val="0"/>
                    <w:bCs w:val="0"/>
                  </w:rPr>
                  <w:t>☐</w:t>
                </w:r>
              </w:sdtContent>
            </w:sdt>
            <w:r w:rsidR="0030597A" w:rsidRPr="00B36234">
              <w:rPr>
                <w:rStyle w:val="Strong"/>
                <w:rFonts w:ascii="Avenir Next LT Pro" w:hAnsi="Avenir Next LT Pro"/>
                <w:b w:val="0"/>
                <w:bCs w:val="0"/>
              </w:rPr>
              <w:t xml:space="preserve"> Up to 6 months</w:t>
            </w:r>
          </w:p>
        </w:tc>
      </w:tr>
      <w:tr w:rsidR="0030597A" w:rsidRPr="00B36234" w14:paraId="43B6E06B" w14:textId="12AFE35A" w:rsidTr="00363AB4">
        <w:trPr>
          <w:trHeight w:val="413"/>
        </w:trPr>
        <w:tc>
          <w:tcPr>
            <w:tcW w:w="5395" w:type="dxa"/>
            <w:vAlign w:val="center"/>
          </w:tcPr>
          <w:p w14:paraId="35424A08" w14:textId="600566A9" w:rsidR="0030597A" w:rsidRPr="00B36234" w:rsidRDefault="002E26E7" w:rsidP="0030597A">
            <w:pPr>
              <w:tabs>
                <w:tab w:val="left" w:pos="6660"/>
              </w:tabs>
              <w:rPr>
                <w:rFonts w:ascii="Avenir Next LT Pro" w:hAnsi="Avenir Next LT Pro"/>
              </w:rPr>
            </w:pPr>
            <w:sdt>
              <w:sdtPr>
                <w:rPr>
                  <w:rStyle w:val="Strong"/>
                  <w:rFonts w:ascii="Avenir Next LT Pro" w:hAnsi="Avenir Next LT Pro"/>
                  <w:b w:val="0"/>
                  <w:bCs w:val="0"/>
                </w:rPr>
                <w:id w:val="-224302804"/>
                <w14:checkbox>
                  <w14:checked w14:val="0"/>
                  <w14:checkedState w14:val="2612" w14:font="MS Gothic"/>
                  <w14:uncheckedState w14:val="2610" w14:font="MS Gothic"/>
                </w14:checkbox>
              </w:sdtPr>
              <w:sdtEndPr>
                <w:rPr>
                  <w:rStyle w:val="Strong"/>
                </w:rPr>
              </w:sdtEndPr>
              <w:sdtContent>
                <w:r w:rsidR="00916A49">
                  <w:rPr>
                    <w:rStyle w:val="Strong"/>
                    <w:rFonts w:ascii="MS Gothic" w:eastAsia="MS Gothic" w:hAnsi="MS Gothic" w:hint="eastAsia"/>
                    <w:b w:val="0"/>
                    <w:bCs w:val="0"/>
                  </w:rPr>
                  <w:t>☐</w:t>
                </w:r>
              </w:sdtContent>
            </w:sdt>
            <w:r w:rsidR="0030597A" w:rsidRPr="00B36234">
              <w:rPr>
                <w:rStyle w:val="Strong"/>
                <w:rFonts w:ascii="Avenir Next LT Pro" w:hAnsi="Avenir Next LT Pro"/>
                <w:b w:val="0"/>
                <w:bCs w:val="0"/>
              </w:rPr>
              <w:t xml:space="preserve"> </w:t>
            </w:r>
            <w:r w:rsidR="0030597A" w:rsidRPr="00B36234">
              <w:rPr>
                <w:rFonts w:ascii="Avenir Next LT Pro" w:hAnsi="Avenir Next LT Pro"/>
              </w:rPr>
              <w:t>I do not expect the patient’s</w:t>
            </w:r>
          </w:p>
          <w:p w14:paraId="7BE60E13" w14:textId="0EF1A2E0" w:rsidR="0030597A" w:rsidRPr="00B36234" w:rsidRDefault="0030597A" w:rsidP="0030597A">
            <w:pPr>
              <w:tabs>
                <w:tab w:val="left" w:pos="6660"/>
              </w:tabs>
              <w:rPr>
                <w:rStyle w:val="Strong"/>
                <w:rFonts w:ascii="Avenir Next LT Pro" w:hAnsi="Avenir Next LT Pro"/>
                <w:b w:val="0"/>
                <w:bCs w:val="0"/>
              </w:rPr>
            </w:pPr>
            <w:r w:rsidRPr="00B36234">
              <w:rPr>
                <w:rFonts w:ascii="Avenir Next LT Pro" w:hAnsi="Avenir Next LT Pro"/>
              </w:rPr>
              <w:t xml:space="preserve">    </w:t>
            </w:r>
            <w:r w:rsidR="002A7949" w:rsidRPr="00B36234">
              <w:rPr>
                <w:rStyle w:val="Strong"/>
                <w:rFonts w:ascii="Avenir Next LT Pro" w:hAnsi="Avenir Next LT Pro"/>
                <w:b w:val="0"/>
                <w:bCs w:val="0"/>
              </w:rPr>
              <w:t>condition</w:t>
            </w:r>
            <w:r w:rsidR="002A7949" w:rsidRPr="00B36234">
              <w:rPr>
                <w:rStyle w:val="Strong"/>
                <w:rFonts w:ascii="Avenir Next LT Pro" w:hAnsi="Avenir Next LT Pro"/>
              </w:rPr>
              <w:t xml:space="preserve"> </w:t>
            </w:r>
            <w:r w:rsidR="002A7949" w:rsidRPr="00B36234">
              <w:rPr>
                <w:rStyle w:val="Strong"/>
                <w:rFonts w:ascii="Avenir Next LT Pro" w:hAnsi="Avenir Next LT Pro"/>
                <w:b w:val="0"/>
              </w:rPr>
              <w:t>to improve</w:t>
            </w:r>
          </w:p>
        </w:tc>
        <w:tc>
          <w:tcPr>
            <w:tcW w:w="5395" w:type="dxa"/>
            <w:tcBorders>
              <w:left w:val="nil"/>
            </w:tcBorders>
          </w:tcPr>
          <w:p w14:paraId="00B1ACF2" w14:textId="6D7D572F" w:rsidR="0030597A" w:rsidRPr="00B36234" w:rsidRDefault="002E26E7" w:rsidP="00363AB4">
            <w:pPr>
              <w:tabs>
                <w:tab w:val="left" w:pos="6660"/>
              </w:tabs>
              <w:rPr>
                <w:rStyle w:val="Strong"/>
                <w:rFonts w:ascii="Avenir Next LT Pro" w:hAnsi="Avenir Next LT Pro"/>
                <w:b w:val="0"/>
                <w:bCs w:val="0"/>
              </w:rPr>
            </w:pPr>
            <w:sdt>
              <w:sdtPr>
                <w:rPr>
                  <w:rStyle w:val="Strong"/>
                  <w:rFonts w:ascii="Avenir Next LT Pro" w:hAnsi="Avenir Next LT Pro"/>
                  <w:b w:val="0"/>
                  <w:bCs w:val="0"/>
                </w:rPr>
                <w:id w:val="821084139"/>
                <w14:checkbox>
                  <w14:checked w14:val="0"/>
                  <w14:checkedState w14:val="2612" w14:font="MS Gothic"/>
                  <w14:uncheckedState w14:val="2610" w14:font="MS Gothic"/>
                </w14:checkbox>
              </w:sdtPr>
              <w:sdtEndPr>
                <w:rPr>
                  <w:rStyle w:val="Strong"/>
                </w:rPr>
              </w:sdtEndPr>
              <w:sdtContent>
                <w:r w:rsidR="00916A49">
                  <w:rPr>
                    <w:rStyle w:val="Strong"/>
                    <w:rFonts w:ascii="MS Gothic" w:eastAsia="MS Gothic" w:hAnsi="MS Gothic" w:hint="eastAsia"/>
                    <w:b w:val="0"/>
                    <w:bCs w:val="0"/>
                  </w:rPr>
                  <w:t>☐</w:t>
                </w:r>
              </w:sdtContent>
            </w:sdt>
            <w:r w:rsidR="0030597A" w:rsidRPr="00B36234">
              <w:rPr>
                <w:rStyle w:val="Strong"/>
                <w:rFonts w:ascii="Avenir Next LT Pro" w:hAnsi="Avenir Next LT Pro"/>
                <w:b w:val="0"/>
                <w:bCs w:val="0"/>
              </w:rPr>
              <w:t xml:space="preserve"> 6</w:t>
            </w:r>
            <w:r w:rsidR="007218DB" w:rsidRPr="00B36234">
              <w:rPr>
                <w:rStyle w:val="Strong"/>
                <w:rFonts w:ascii="Avenir Next LT Pro" w:hAnsi="Avenir Next LT Pro"/>
                <w:b w:val="0"/>
                <w:bCs w:val="0"/>
              </w:rPr>
              <w:t xml:space="preserve"> to </w:t>
            </w:r>
            <w:r w:rsidR="0030597A" w:rsidRPr="00B36234">
              <w:rPr>
                <w:rStyle w:val="Strong"/>
                <w:rFonts w:ascii="Avenir Next LT Pro" w:hAnsi="Avenir Next LT Pro"/>
                <w:b w:val="0"/>
                <w:bCs w:val="0"/>
              </w:rPr>
              <w:t>12 months</w:t>
            </w:r>
          </w:p>
        </w:tc>
      </w:tr>
    </w:tbl>
    <w:p w14:paraId="04524D52" w14:textId="77777777" w:rsidR="0014191A" w:rsidRDefault="0014191A" w:rsidP="00CE39B4">
      <w:pPr>
        <w:rPr>
          <w:rFonts w:ascii="Avenir Next LT Pro" w:hAnsi="Avenir Next LT Pro"/>
        </w:rPr>
      </w:pPr>
    </w:p>
    <w:tbl>
      <w:tblPr>
        <w:tblStyle w:val="TableGrid"/>
        <w:tblW w:w="0" w:type="auto"/>
        <w:tblLook w:val="04A0" w:firstRow="1" w:lastRow="0" w:firstColumn="1" w:lastColumn="0" w:noHBand="0" w:noVBand="1"/>
      </w:tblPr>
      <w:tblGrid>
        <w:gridCol w:w="932"/>
        <w:gridCol w:w="143"/>
        <w:gridCol w:w="161"/>
        <w:gridCol w:w="417"/>
        <w:gridCol w:w="360"/>
        <w:gridCol w:w="1973"/>
        <w:gridCol w:w="3133"/>
        <w:gridCol w:w="3671"/>
      </w:tblGrid>
      <w:tr w:rsidR="00C612B8" w14:paraId="61CCC4BD" w14:textId="77777777" w:rsidTr="0097783E">
        <w:trPr>
          <w:trHeight w:val="418"/>
        </w:trPr>
        <w:tc>
          <w:tcPr>
            <w:tcW w:w="7119" w:type="dxa"/>
            <w:gridSpan w:val="7"/>
            <w:tcBorders>
              <w:top w:val="nil"/>
              <w:left w:val="nil"/>
              <w:bottom w:val="nil"/>
              <w:right w:val="nil"/>
            </w:tcBorders>
            <w:vAlign w:val="center"/>
          </w:tcPr>
          <w:p w14:paraId="6FE0D244" w14:textId="1B61C2E3" w:rsidR="00C612B8" w:rsidRDefault="00C612B8" w:rsidP="00C612B8">
            <w:pPr>
              <w:rPr>
                <w:rFonts w:ascii="Avenir Next LT Pro" w:hAnsi="Avenir Next LT Pro"/>
              </w:rPr>
            </w:pPr>
            <w:r w:rsidRPr="007E5BD4">
              <w:rPr>
                <w:rStyle w:val="Strong"/>
                <w:rFonts w:ascii="Avenir Next LT Pro" w:hAnsi="Avenir Next LT Pro"/>
              </w:rPr>
              <w:t>Medical professional’s information</w:t>
            </w:r>
          </w:p>
        </w:tc>
        <w:tc>
          <w:tcPr>
            <w:tcW w:w="3671" w:type="dxa"/>
            <w:tcBorders>
              <w:top w:val="nil"/>
              <w:left w:val="nil"/>
              <w:bottom w:val="single" w:sz="4" w:space="0" w:color="auto"/>
              <w:right w:val="nil"/>
            </w:tcBorders>
            <w:vAlign w:val="center"/>
          </w:tcPr>
          <w:p w14:paraId="1EEF6A46" w14:textId="006FAA7B" w:rsidR="00C612B8" w:rsidRDefault="00C612B8" w:rsidP="00C612B8">
            <w:pPr>
              <w:rPr>
                <w:rFonts w:ascii="Avenir Next LT Pro" w:hAnsi="Avenir Next LT Pro"/>
              </w:rPr>
            </w:pPr>
            <w:r w:rsidRPr="00B36234">
              <w:rPr>
                <w:rStyle w:val="Strong"/>
                <w:rFonts w:ascii="Avenir Next LT Pro" w:hAnsi="Avenir Next LT Pro"/>
              </w:rPr>
              <w:t>Medical professional’s stamp</w:t>
            </w:r>
          </w:p>
        </w:tc>
      </w:tr>
      <w:tr w:rsidR="00C612B8" w14:paraId="66EA38C0" w14:textId="77777777" w:rsidTr="0097783E">
        <w:trPr>
          <w:trHeight w:val="418"/>
        </w:trPr>
        <w:tc>
          <w:tcPr>
            <w:tcW w:w="3986" w:type="dxa"/>
            <w:gridSpan w:val="6"/>
            <w:tcBorders>
              <w:top w:val="nil"/>
              <w:left w:val="nil"/>
              <w:bottom w:val="nil"/>
              <w:right w:val="nil"/>
            </w:tcBorders>
            <w:vAlign w:val="center"/>
          </w:tcPr>
          <w:p w14:paraId="4E58C890" w14:textId="77777777" w:rsidR="00C612B8" w:rsidRPr="00C612B8" w:rsidRDefault="00C612B8" w:rsidP="00C612B8">
            <w:pPr>
              <w:rPr>
                <w:rFonts w:ascii="Avenir Next LT Pro" w:hAnsi="Avenir Next LT Pro"/>
              </w:rPr>
            </w:pPr>
            <w:r w:rsidRPr="00C612B8">
              <w:rPr>
                <w:rFonts w:ascii="Avenir Next LT Pro" w:hAnsi="Avenir Next LT Pro"/>
              </w:rPr>
              <w:t xml:space="preserve">Medical professional’s signature: </w:t>
            </w:r>
          </w:p>
        </w:tc>
        <w:tc>
          <w:tcPr>
            <w:tcW w:w="3133" w:type="dxa"/>
            <w:tcBorders>
              <w:top w:val="nil"/>
              <w:left w:val="nil"/>
              <w:bottom w:val="nil"/>
              <w:right w:val="single" w:sz="4" w:space="0" w:color="auto"/>
            </w:tcBorders>
            <w:vAlign w:val="center"/>
          </w:tcPr>
          <w:p w14:paraId="30B71158" w14:textId="3098ACA7" w:rsidR="00C612B8" w:rsidRPr="00C612B8" w:rsidRDefault="00C612B8" w:rsidP="00C612B8">
            <w:pPr>
              <w:rPr>
                <w:rFonts w:ascii="Avenir Next LT Pro" w:hAnsi="Avenir Next LT Pro"/>
              </w:rPr>
            </w:pPr>
            <w:r>
              <w:rPr>
                <w:rFonts w:ascii="Avenir Next LT Pro" w:hAnsi="Avenir Next LT Pro"/>
              </w:rPr>
              <w:fldChar w:fldCharType="begin">
                <w:ffData>
                  <w:name w:val="Text1"/>
                  <w:enabled/>
                  <w:calcOnExit w:val="0"/>
                  <w:textInput/>
                </w:ffData>
              </w:fldChar>
            </w:r>
            <w:bookmarkStart w:id="1" w:name="Text1"/>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bookmarkEnd w:id="1"/>
          </w:p>
        </w:tc>
        <w:tc>
          <w:tcPr>
            <w:tcW w:w="3671" w:type="dxa"/>
            <w:tcBorders>
              <w:top w:val="single" w:sz="4" w:space="0" w:color="auto"/>
              <w:left w:val="single" w:sz="4" w:space="0" w:color="auto"/>
              <w:bottom w:val="nil"/>
            </w:tcBorders>
          </w:tcPr>
          <w:p w14:paraId="7A21348F" w14:textId="77777777" w:rsidR="00C612B8" w:rsidRDefault="00C612B8" w:rsidP="00C612B8">
            <w:pPr>
              <w:rPr>
                <w:rFonts w:ascii="Avenir Next LT Pro" w:hAnsi="Avenir Next LT Pro"/>
              </w:rPr>
            </w:pPr>
          </w:p>
        </w:tc>
      </w:tr>
      <w:tr w:rsidR="00C612B8" w14:paraId="16B60DD4" w14:textId="77777777" w:rsidTr="0097783E">
        <w:trPr>
          <w:trHeight w:val="418"/>
        </w:trPr>
        <w:tc>
          <w:tcPr>
            <w:tcW w:w="932" w:type="dxa"/>
            <w:tcBorders>
              <w:top w:val="nil"/>
              <w:left w:val="nil"/>
              <w:bottom w:val="nil"/>
              <w:right w:val="nil"/>
            </w:tcBorders>
            <w:vAlign w:val="center"/>
          </w:tcPr>
          <w:p w14:paraId="31F96D01" w14:textId="77777777" w:rsidR="00C612B8" w:rsidRPr="00C612B8" w:rsidRDefault="00C612B8" w:rsidP="00C612B8">
            <w:pPr>
              <w:rPr>
                <w:rFonts w:ascii="Avenir Next LT Pro" w:hAnsi="Avenir Next LT Pro"/>
              </w:rPr>
            </w:pPr>
            <w:r w:rsidRPr="00C612B8">
              <w:rPr>
                <w:rFonts w:ascii="Avenir Next LT Pro" w:hAnsi="Avenir Next LT Pro"/>
              </w:rPr>
              <w:t>Date:  </w:t>
            </w:r>
          </w:p>
        </w:tc>
        <w:sdt>
          <w:sdtPr>
            <w:rPr>
              <w:rFonts w:ascii="Avenir Next LT Pro" w:hAnsi="Avenir Next LT Pro"/>
            </w:rPr>
            <w:id w:val="498861904"/>
            <w:placeholder>
              <w:docPart w:val="E39F206F17EB4170A5AD5108BA1EF1FF"/>
            </w:placeholder>
            <w:date>
              <w:dateFormat w:val="yyyy-MM-dd"/>
              <w:lid w:val="en-CA"/>
              <w:storeMappedDataAs w:val="dateTime"/>
              <w:calendar w:val="gregorian"/>
            </w:date>
          </w:sdtPr>
          <w:sdtEndPr/>
          <w:sdtContent>
            <w:tc>
              <w:tcPr>
                <w:tcW w:w="6187" w:type="dxa"/>
                <w:gridSpan w:val="6"/>
                <w:tcBorders>
                  <w:top w:val="nil"/>
                  <w:left w:val="nil"/>
                  <w:bottom w:val="nil"/>
                  <w:right w:val="single" w:sz="4" w:space="0" w:color="auto"/>
                </w:tcBorders>
                <w:vAlign w:val="center"/>
              </w:tcPr>
              <w:p w14:paraId="150619A1" w14:textId="6F3C47A6" w:rsidR="00C612B8" w:rsidRPr="00C612B8" w:rsidRDefault="00ED7398" w:rsidP="00C612B8">
                <w:pPr>
                  <w:rPr>
                    <w:rFonts w:ascii="Avenir Next LT Pro" w:hAnsi="Avenir Next LT Pro"/>
                  </w:rPr>
                </w:pPr>
                <w:r w:rsidRPr="004A0583">
                  <w:rPr>
                    <w:rFonts w:ascii="Avenir Next LT Pro" w:hAnsi="Avenir Next LT Pro"/>
                  </w:rPr>
                  <w:t>Select date</w:t>
                </w:r>
              </w:p>
            </w:tc>
          </w:sdtContent>
        </w:sdt>
        <w:tc>
          <w:tcPr>
            <w:tcW w:w="3671" w:type="dxa"/>
            <w:tcBorders>
              <w:top w:val="nil"/>
              <w:left w:val="single" w:sz="4" w:space="0" w:color="auto"/>
              <w:bottom w:val="nil"/>
            </w:tcBorders>
          </w:tcPr>
          <w:p w14:paraId="2611DF73" w14:textId="77777777" w:rsidR="00C612B8" w:rsidRDefault="00C612B8" w:rsidP="00C612B8">
            <w:pPr>
              <w:rPr>
                <w:rFonts w:ascii="Avenir Next LT Pro" w:hAnsi="Avenir Next LT Pro"/>
              </w:rPr>
            </w:pPr>
          </w:p>
        </w:tc>
      </w:tr>
      <w:tr w:rsidR="00C612B8" w14:paraId="3DE324C0" w14:textId="77777777" w:rsidTr="0097783E">
        <w:trPr>
          <w:trHeight w:val="418"/>
        </w:trPr>
        <w:tc>
          <w:tcPr>
            <w:tcW w:w="1075" w:type="dxa"/>
            <w:gridSpan w:val="2"/>
            <w:tcBorders>
              <w:top w:val="nil"/>
              <w:left w:val="nil"/>
              <w:bottom w:val="nil"/>
              <w:right w:val="nil"/>
            </w:tcBorders>
            <w:vAlign w:val="center"/>
          </w:tcPr>
          <w:p w14:paraId="18C7B30A" w14:textId="77777777" w:rsidR="00C612B8" w:rsidRPr="00C612B8" w:rsidRDefault="00C612B8" w:rsidP="00C612B8">
            <w:pPr>
              <w:rPr>
                <w:rFonts w:ascii="Avenir Next LT Pro" w:hAnsi="Avenir Next LT Pro"/>
              </w:rPr>
            </w:pPr>
            <w:r w:rsidRPr="00C612B8">
              <w:rPr>
                <w:rStyle w:val="Strong"/>
                <w:rFonts w:ascii="Avenir Next LT Pro" w:hAnsi="Avenir Next LT Pro"/>
                <w:b w:val="0"/>
                <w:bCs w:val="0"/>
              </w:rPr>
              <w:t>Name:</w:t>
            </w:r>
          </w:p>
        </w:tc>
        <w:tc>
          <w:tcPr>
            <w:tcW w:w="6044" w:type="dxa"/>
            <w:gridSpan w:val="5"/>
            <w:tcBorders>
              <w:top w:val="nil"/>
              <w:left w:val="nil"/>
              <w:bottom w:val="nil"/>
              <w:right w:val="single" w:sz="4" w:space="0" w:color="auto"/>
            </w:tcBorders>
            <w:vAlign w:val="center"/>
          </w:tcPr>
          <w:p w14:paraId="6244097C" w14:textId="3D03E588" w:rsidR="00C612B8" w:rsidRPr="00C612B8" w:rsidRDefault="00C612B8" w:rsidP="00C612B8">
            <w:pPr>
              <w:rPr>
                <w:rFonts w:ascii="Avenir Next LT Pro" w:hAnsi="Avenir Next LT Pro"/>
              </w:rPr>
            </w:pPr>
            <w:r>
              <w:rPr>
                <w:rFonts w:ascii="Avenir Next LT Pro" w:hAnsi="Avenir Next LT Pro"/>
              </w:rPr>
              <w:fldChar w:fldCharType="begin">
                <w:ffData>
                  <w:name w:val="Text3"/>
                  <w:enabled/>
                  <w:calcOnExit w:val="0"/>
                  <w:textInput/>
                </w:ffData>
              </w:fldChar>
            </w:r>
            <w:bookmarkStart w:id="2" w:name="Text3"/>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bookmarkEnd w:id="2"/>
          </w:p>
        </w:tc>
        <w:tc>
          <w:tcPr>
            <w:tcW w:w="3671" w:type="dxa"/>
            <w:tcBorders>
              <w:top w:val="nil"/>
              <w:left w:val="single" w:sz="4" w:space="0" w:color="auto"/>
              <w:bottom w:val="nil"/>
            </w:tcBorders>
          </w:tcPr>
          <w:p w14:paraId="672CD48D" w14:textId="77777777" w:rsidR="00C612B8" w:rsidRDefault="00C612B8" w:rsidP="00C612B8">
            <w:pPr>
              <w:rPr>
                <w:rFonts w:ascii="Avenir Next LT Pro" w:hAnsi="Avenir Next LT Pro"/>
              </w:rPr>
            </w:pPr>
          </w:p>
        </w:tc>
      </w:tr>
      <w:tr w:rsidR="00C612B8" w14:paraId="099F4CC3" w14:textId="77777777" w:rsidTr="0097783E">
        <w:trPr>
          <w:trHeight w:val="418"/>
        </w:trPr>
        <w:tc>
          <w:tcPr>
            <w:tcW w:w="1236" w:type="dxa"/>
            <w:gridSpan w:val="3"/>
            <w:tcBorders>
              <w:top w:val="nil"/>
              <w:left w:val="nil"/>
              <w:bottom w:val="nil"/>
              <w:right w:val="nil"/>
            </w:tcBorders>
            <w:vAlign w:val="center"/>
          </w:tcPr>
          <w:p w14:paraId="52BB761F" w14:textId="77777777" w:rsidR="00C612B8" w:rsidRPr="00C612B8" w:rsidRDefault="00C612B8" w:rsidP="00C612B8">
            <w:pPr>
              <w:rPr>
                <w:rFonts w:ascii="Avenir Next LT Pro" w:hAnsi="Avenir Next LT Pro"/>
              </w:rPr>
            </w:pPr>
            <w:r w:rsidRPr="00C612B8">
              <w:rPr>
                <w:rStyle w:val="Strong"/>
                <w:rFonts w:ascii="Avenir Next LT Pro" w:hAnsi="Avenir Next LT Pro"/>
                <w:b w:val="0"/>
                <w:bCs w:val="0"/>
              </w:rPr>
              <w:t>Address:</w:t>
            </w:r>
          </w:p>
        </w:tc>
        <w:tc>
          <w:tcPr>
            <w:tcW w:w="5883" w:type="dxa"/>
            <w:gridSpan w:val="4"/>
            <w:tcBorders>
              <w:top w:val="nil"/>
              <w:left w:val="nil"/>
              <w:bottom w:val="nil"/>
              <w:right w:val="single" w:sz="4" w:space="0" w:color="auto"/>
            </w:tcBorders>
            <w:vAlign w:val="center"/>
          </w:tcPr>
          <w:p w14:paraId="58024CE7" w14:textId="2238CD09" w:rsidR="00C612B8" w:rsidRPr="00C612B8" w:rsidRDefault="00C612B8" w:rsidP="00C612B8">
            <w:pPr>
              <w:rPr>
                <w:rFonts w:ascii="Avenir Next LT Pro" w:hAnsi="Avenir Next LT Pro"/>
              </w:rPr>
            </w:pPr>
            <w:r>
              <w:rPr>
                <w:rFonts w:ascii="Avenir Next LT Pro" w:hAnsi="Avenir Next LT Pro"/>
              </w:rPr>
              <w:fldChar w:fldCharType="begin">
                <w:ffData>
                  <w:name w:val="Text4"/>
                  <w:enabled/>
                  <w:calcOnExit w:val="0"/>
                  <w:textInput/>
                </w:ffData>
              </w:fldChar>
            </w:r>
            <w:bookmarkStart w:id="3" w:name="Text4"/>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bookmarkEnd w:id="3"/>
          </w:p>
        </w:tc>
        <w:tc>
          <w:tcPr>
            <w:tcW w:w="3671" w:type="dxa"/>
            <w:tcBorders>
              <w:top w:val="nil"/>
              <w:left w:val="single" w:sz="4" w:space="0" w:color="auto"/>
              <w:bottom w:val="nil"/>
            </w:tcBorders>
          </w:tcPr>
          <w:p w14:paraId="6B4D255D" w14:textId="77777777" w:rsidR="00C612B8" w:rsidRDefault="00C612B8" w:rsidP="00C612B8">
            <w:pPr>
              <w:rPr>
                <w:rFonts w:ascii="Avenir Next LT Pro" w:hAnsi="Avenir Next LT Pro"/>
              </w:rPr>
            </w:pPr>
          </w:p>
        </w:tc>
      </w:tr>
      <w:tr w:rsidR="00C612B8" w14:paraId="24DED1DC" w14:textId="77777777" w:rsidTr="0097783E">
        <w:trPr>
          <w:trHeight w:val="418"/>
        </w:trPr>
        <w:tc>
          <w:tcPr>
            <w:tcW w:w="1653" w:type="dxa"/>
            <w:gridSpan w:val="4"/>
            <w:tcBorders>
              <w:top w:val="nil"/>
              <w:left w:val="nil"/>
              <w:bottom w:val="nil"/>
              <w:right w:val="nil"/>
            </w:tcBorders>
            <w:vAlign w:val="center"/>
          </w:tcPr>
          <w:p w14:paraId="4AD22090" w14:textId="77777777" w:rsidR="00C612B8" w:rsidRPr="00C612B8" w:rsidRDefault="00C612B8" w:rsidP="00C612B8">
            <w:pPr>
              <w:rPr>
                <w:rFonts w:ascii="Avenir Next LT Pro" w:hAnsi="Avenir Next LT Pro"/>
              </w:rPr>
            </w:pPr>
            <w:r w:rsidRPr="00C612B8">
              <w:rPr>
                <w:rStyle w:val="Strong"/>
                <w:rFonts w:ascii="Avenir Next LT Pro" w:hAnsi="Avenir Next LT Pro"/>
                <w:b w:val="0"/>
                <w:bCs w:val="0"/>
              </w:rPr>
              <w:t>Postal code:</w:t>
            </w:r>
          </w:p>
        </w:tc>
        <w:tc>
          <w:tcPr>
            <w:tcW w:w="5466" w:type="dxa"/>
            <w:gridSpan w:val="3"/>
            <w:tcBorders>
              <w:top w:val="nil"/>
              <w:left w:val="nil"/>
              <w:bottom w:val="nil"/>
              <w:right w:val="single" w:sz="4" w:space="0" w:color="auto"/>
            </w:tcBorders>
            <w:vAlign w:val="center"/>
          </w:tcPr>
          <w:p w14:paraId="4A609BAF" w14:textId="419E83DA" w:rsidR="00C612B8" w:rsidRPr="00C612B8" w:rsidRDefault="00C612B8" w:rsidP="00C612B8">
            <w:pPr>
              <w:rPr>
                <w:rFonts w:ascii="Avenir Next LT Pro" w:hAnsi="Avenir Next LT Pro"/>
              </w:rPr>
            </w:pPr>
            <w:r>
              <w:rPr>
                <w:rFonts w:ascii="Avenir Next LT Pro" w:hAnsi="Avenir Next LT Pro"/>
              </w:rPr>
              <w:fldChar w:fldCharType="begin">
                <w:ffData>
                  <w:name w:val="Text5"/>
                  <w:enabled/>
                  <w:calcOnExit w:val="0"/>
                  <w:textInput/>
                </w:ffData>
              </w:fldChar>
            </w:r>
            <w:bookmarkStart w:id="4" w:name="Text5"/>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bookmarkEnd w:id="4"/>
          </w:p>
        </w:tc>
        <w:tc>
          <w:tcPr>
            <w:tcW w:w="3671" w:type="dxa"/>
            <w:tcBorders>
              <w:top w:val="nil"/>
              <w:left w:val="single" w:sz="4" w:space="0" w:color="auto"/>
              <w:bottom w:val="nil"/>
            </w:tcBorders>
          </w:tcPr>
          <w:p w14:paraId="774172D2" w14:textId="77777777" w:rsidR="00C612B8" w:rsidRDefault="00C612B8" w:rsidP="00C612B8">
            <w:pPr>
              <w:rPr>
                <w:rFonts w:ascii="Avenir Next LT Pro" w:hAnsi="Avenir Next LT Pro"/>
              </w:rPr>
            </w:pPr>
          </w:p>
        </w:tc>
      </w:tr>
      <w:tr w:rsidR="00C612B8" w14:paraId="1FC80AD2" w14:textId="77777777" w:rsidTr="0097783E">
        <w:trPr>
          <w:trHeight w:val="418"/>
        </w:trPr>
        <w:tc>
          <w:tcPr>
            <w:tcW w:w="2013" w:type="dxa"/>
            <w:gridSpan w:val="5"/>
            <w:tcBorders>
              <w:top w:val="nil"/>
              <w:left w:val="nil"/>
              <w:bottom w:val="nil"/>
              <w:right w:val="nil"/>
            </w:tcBorders>
            <w:vAlign w:val="center"/>
          </w:tcPr>
          <w:p w14:paraId="2186B614" w14:textId="77777777" w:rsidR="00C612B8" w:rsidRPr="00C612B8" w:rsidRDefault="00C612B8" w:rsidP="00C612B8">
            <w:pPr>
              <w:rPr>
                <w:rFonts w:ascii="Avenir Next LT Pro" w:hAnsi="Avenir Next LT Pro"/>
              </w:rPr>
            </w:pPr>
            <w:r w:rsidRPr="00C612B8">
              <w:rPr>
                <w:rStyle w:val="Strong"/>
                <w:rFonts w:ascii="Avenir Next LT Pro" w:hAnsi="Avenir Next LT Pro"/>
                <w:b w:val="0"/>
                <w:bCs w:val="0"/>
              </w:rPr>
              <w:t>Phone number:</w:t>
            </w:r>
          </w:p>
        </w:tc>
        <w:tc>
          <w:tcPr>
            <w:tcW w:w="5106" w:type="dxa"/>
            <w:gridSpan w:val="2"/>
            <w:tcBorders>
              <w:top w:val="nil"/>
              <w:left w:val="nil"/>
              <w:bottom w:val="nil"/>
              <w:right w:val="single" w:sz="4" w:space="0" w:color="auto"/>
            </w:tcBorders>
            <w:vAlign w:val="center"/>
          </w:tcPr>
          <w:p w14:paraId="4E622D4B" w14:textId="3D64C29C" w:rsidR="00C612B8" w:rsidRPr="00C612B8" w:rsidRDefault="00C612B8" w:rsidP="00C612B8">
            <w:pPr>
              <w:rPr>
                <w:rFonts w:ascii="Avenir Next LT Pro" w:hAnsi="Avenir Next LT Pro"/>
              </w:rPr>
            </w:pPr>
            <w:r>
              <w:rPr>
                <w:rFonts w:ascii="Avenir Next LT Pro" w:hAnsi="Avenir Next LT Pro"/>
              </w:rPr>
              <w:fldChar w:fldCharType="begin">
                <w:ffData>
                  <w:name w:val="Text6"/>
                  <w:enabled/>
                  <w:calcOnExit w:val="0"/>
                  <w:textInput/>
                </w:ffData>
              </w:fldChar>
            </w:r>
            <w:bookmarkStart w:id="5" w:name="Text6"/>
            <w:r>
              <w:rPr>
                <w:rFonts w:ascii="Avenir Next LT Pro" w:hAnsi="Avenir Next LT Pro"/>
              </w:rPr>
              <w:instrText xml:space="preserve"> FORMTEXT </w:instrText>
            </w:r>
            <w:r>
              <w:rPr>
                <w:rFonts w:ascii="Avenir Next LT Pro" w:hAnsi="Avenir Next LT Pro"/>
              </w:rPr>
            </w:r>
            <w:r>
              <w:rPr>
                <w:rFonts w:ascii="Avenir Next LT Pro" w:hAnsi="Avenir Next LT Pro"/>
              </w:rPr>
              <w:fldChar w:fldCharType="separate"/>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noProof/>
              </w:rPr>
              <w:t> </w:t>
            </w:r>
            <w:r>
              <w:rPr>
                <w:rFonts w:ascii="Avenir Next LT Pro" w:hAnsi="Avenir Next LT Pro"/>
              </w:rPr>
              <w:fldChar w:fldCharType="end"/>
            </w:r>
            <w:bookmarkEnd w:id="5"/>
          </w:p>
        </w:tc>
        <w:tc>
          <w:tcPr>
            <w:tcW w:w="3671" w:type="dxa"/>
            <w:tcBorders>
              <w:top w:val="nil"/>
              <w:left w:val="single" w:sz="4" w:space="0" w:color="auto"/>
              <w:bottom w:val="nil"/>
            </w:tcBorders>
          </w:tcPr>
          <w:p w14:paraId="277071BC" w14:textId="77777777" w:rsidR="00C612B8" w:rsidRDefault="00C612B8" w:rsidP="00C612B8">
            <w:pPr>
              <w:rPr>
                <w:rFonts w:ascii="Avenir Next LT Pro" w:hAnsi="Avenir Next LT Pro"/>
              </w:rPr>
            </w:pPr>
          </w:p>
        </w:tc>
      </w:tr>
      <w:tr w:rsidR="00C612B8" w14:paraId="2F53485B" w14:textId="77777777" w:rsidTr="0097783E">
        <w:tc>
          <w:tcPr>
            <w:tcW w:w="7119" w:type="dxa"/>
            <w:gridSpan w:val="7"/>
            <w:tcBorders>
              <w:top w:val="nil"/>
              <w:left w:val="nil"/>
              <w:bottom w:val="nil"/>
            </w:tcBorders>
            <w:vAlign w:val="center"/>
          </w:tcPr>
          <w:p w14:paraId="191D5103" w14:textId="77777777" w:rsidR="00C612B8" w:rsidRPr="00C612B8" w:rsidRDefault="00C612B8" w:rsidP="00C612B8">
            <w:pPr>
              <w:rPr>
                <w:rFonts w:ascii="Avenir Next LT Pro" w:hAnsi="Avenir Next LT Pro"/>
              </w:rPr>
            </w:pPr>
          </w:p>
        </w:tc>
        <w:tc>
          <w:tcPr>
            <w:tcW w:w="3671" w:type="dxa"/>
            <w:tcBorders>
              <w:top w:val="nil"/>
              <w:bottom w:val="single" w:sz="4" w:space="0" w:color="auto"/>
            </w:tcBorders>
          </w:tcPr>
          <w:p w14:paraId="14B999F0" w14:textId="77777777" w:rsidR="00C612B8" w:rsidRDefault="00C612B8" w:rsidP="00C612B8">
            <w:pPr>
              <w:rPr>
                <w:rFonts w:ascii="Avenir Next LT Pro" w:hAnsi="Avenir Next LT Pro"/>
              </w:rPr>
            </w:pPr>
          </w:p>
        </w:tc>
      </w:tr>
    </w:tbl>
    <w:p w14:paraId="26F734E0" w14:textId="77777777" w:rsidR="002A15E0" w:rsidRDefault="002A15E0" w:rsidP="00CE39B4">
      <w:pPr>
        <w:rPr>
          <w:rFonts w:ascii="Avenir Next LT Pro" w:hAnsi="Avenir Next LT Pro"/>
        </w:rPr>
      </w:pPr>
    </w:p>
    <w:p w14:paraId="6379DF95" w14:textId="77777777" w:rsidR="002A15E0" w:rsidRPr="00B36234" w:rsidRDefault="002A15E0" w:rsidP="00CE39B4">
      <w:pPr>
        <w:rPr>
          <w:rFonts w:ascii="Avenir Next LT Pro" w:hAnsi="Avenir Next LT Pro"/>
        </w:rPr>
      </w:pPr>
    </w:p>
    <w:p w14:paraId="4A9A874D" w14:textId="77777777" w:rsidR="00A57C6A" w:rsidRPr="00B36234" w:rsidRDefault="00A57C6A" w:rsidP="00CE39B4">
      <w:pPr>
        <w:rPr>
          <w:rFonts w:ascii="Avenir Next LT Pro" w:hAnsi="Avenir Next LT Pro"/>
        </w:rPr>
      </w:pPr>
    </w:p>
    <w:tbl>
      <w:tblPr>
        <w:tblStyle w:val="TableGrid"/>
        <w:tblW w:w="0" w:type="auto"/>
        <w:tblBorders>
          <w:insideH w:val="none" w:sz="0" w:space="0" w:color="auto"/>
          <w:insideV w:val="none" w:sz="0" w:space="0" w:color="auto"/>
        </w:tblBorders>
        <w:tblLook w:val="04A0" w:firstRow="1" w:lastRow="0" w:firstColumn="1" w:lastColumn="0" w:noHBand="0" w:noVBand="1"/>
      </w:tblPr>
      <w:tblGrid>
        <w:gridCol w:w="10790"/>
      </w:tblGrid>
      <w:tr w:rsidR="00A77611" w:rsidRPr="00B36234" w14:paraId="17A04C22" w14:textId="77777777" w:rsidTr="00E5347B">
        <w:trPr>
          <w:trHeight w:val="422"/>
        </w:trPr>
        <w:tc>
          <w:tcPr>
            <w:tcW w:w="10790" w:type="dxa"/>
            <w:tcBorders>
              <w:bottom w:val="nil"/>
            </w:tcBorders>
            <w:vAlign w:val="center"/>
          </w:tcPr>
          <w:p w14:paraId="738A31AA" w14:textId="2C584716" w:rsidR="00A77611" w:rsidRPr="00B36234" w:rsidRDefault="008F35D2" w:rsidP="005C3BF9">
            <w:pPr>
              <w:tabs>
                <w:tab w:val="left" w:pos="6660"/>
              </w:tabs>
              <w:jc w:val="center"/>
              <w:rPr>
                <w:rStyle w:val="Strong"/>
                <w:rFonts w:ascii="Avenir Next LT Pro" w:hAnsi="Avenir Next LT Pro"/>
              </w:rPr>
            </w:pPr>
            <w:r w:rsidRPr="00B36234">
              <w:rPr>
                <w:rFonts w:ascii="Avenir Next LT Pro" w:hAnsi="Avenir Next LT Pro"/>
                <w:b/>
                <w:bCs/>
              </w:rPr>
              <w:t>Notice about the collection of personal information</w:t>
            </w:r>
          </w:p>
        </w:tc>
      </w:tr>
      <w:tr w:rsidR="0047042D" w:rsidRPr="00B36234" w14:paraId="60494F38" w14:textId="77777777" w:rsidTr="00E5347B">
        <w:trPr>
          <w:trHeight w:val="1485"/>
        </w:trPr>
        <w:tc>
          <w:tcPr>
            <w:tcW w:w="10790" w:type="dxa"/>
            <w:tcBorders>
              <w:top w:val="nil"/>
              <w:bottom w:val="single" w:sz="4" w:space="0" w:color="auto"/>
            </w:tcBorders>
            <w:vAlign w:val="center"/>
          </w:tcPr>
          <w:p w14:paraId="43B3B591" w14:textId="536BFC76" w:rsidR="0047042D" w:rsidRPr="00B36234" w:rsidRDefault="00227357" w:rsidP="00DA22A8">
            <w:pPr>
              <w:tabs>
                <w:tab w:val="left" w:pos="6660"/>
              </w:tabs>
              <w:spacing w:before="240" w:after="240"/>
              <w:rPr>
                <w:rStyle w:val="Strong"/>
                <w:rFonts w:ascii="Avenir Next LT Pro" w:hAnsi="Avenir Next LT Pro"/>
                <w:b w:val="0"/>
                <w:bCs w:val="0"/>
                <w:sz w:val="20"/>
                <w:szCs w:val="20"/>
              </w:rPr>
            </w:pPr>
            <w:r w:rsidRPr="00B36234">
              <w:rPr>
                <w:rFonts w:ascii="Avenir Next LT Pro" w:hAnsi="Avenir Next LT Pro"/>
                <w:sz w:val="20"/>
                <w:szCs w:val="20"/>
              </w:rPr>
              <w:t>Peel Region, the Service System Manager, is collecting personal information under the legal authority of the Child Care and Early Years Act, 2014 and regulations. The purpose is to confirm and check initial, ongoing, and past eligibility for Child Care Subsidy and to administer and deliver the Child Care Subsidy program in Peel region. Any questions about this collection may be directed to Supervisor, Early Years and Child Care Services, Peel Region, 10 Peel Centre Drive, Suite B, P.O. Box 2136 STN B, Brampton, ON L6T 0E3, by mail or telephone at 905-791-1585.</w:t>
            </w:r>
          </w:p>
        </w:tc>
      </w:tr>
    </w:tbl>
    <w:p w14:paraId="468DE24E" w14:textId="7B210160" w:rsidR="004817C8" w:rsidRPr="004B4442" w:rsidRDefault="004817C8" w:rsidP="00CE39B4">
      <w:pPr>
        <w:tabs>
          <w:tab w:val="left" w:pos="7177"/>
        </w:tabs>
        <w:rPr>
          <w:rFonts w:ascii="Avenir Next LT Pro" w:hAnsi="Avenir Next LT Pro"/>
        </w:rPr>
      </w:pPr>
    </w:p>
    <w:sectPr w:rsidR="004817C8" w:rsidRPr="004B4442" w:rsidSect="00CE39B4">
      <w:headerReference w:type="even" r:id="rId13"/>
      <w:headerReference w:type="default" r:id="rId14"/>
      <w:footerReference w:type="default" r:id="rId15"/>
      <w:headerReference w:type="first" r:id="rId16"/>
      <w:pgSz w:w="12240" w:h="15840"/>
      <w:pgMar w:top="720" w:right="720" w:bottom="720" w:left="720" w:header="720" w:footer="36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94EA1D" w14:textId="77777777" w:rsidR="002E26E7" w:rsidRDefault="002E26E7" w:rsidP="006A494F">
      <w:r>
        <w:separator/>
      </w:r>
    </w:p>
  </w:endnote>
  <w:endnote w:type="continuationSeparator" w:id="0">
    <w:p w14:paraId="5EBC77D8" w14:textId="77777777" w:rsidR="002E26E7" w:rsidRDefault="002E26E7" w:rsidP="006A494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venir LT Std 35 Light">
    <w:altName w:val="Calibri"/>
    <w:panose1 w:val="00000000000000000000"/>
    <w:charset w:val="00"/>
    <w:family w:val="swiss"/>
    <w:notTrueType/>
    <w:pitch w:val="variable"/>
    <w:sig w:usb0="800000AF" w:usb1="4000204A" w:usb2="00000000" w:usb3="00000000" w:csb0="00000001"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venir Next LT Pro">
    <w:charset w:val="00"/>
    <w:family w:val="swiss"/>
    <w:pitch w:val="variable"/>
    <w:sig w:usb0="800000EF" w:usb1="5000204A" w:usb2="00000000" w:usb3="00000000" w:csb0="00000093"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56"/>
      <w:gridCol w:w="6696"/>
      <w:gridCol w:w="2048"/>
    </w:tblGrid>
    <w:tr w:rsidR="006A494F" w14:paraId="3338B6AE" w14:textId="77777777" w:rsidTr="00CE39B4">
      <w:tc>
        <w:tcPr>
          <w:tcW w:w="2088" w:type="dxa"/>
        </w:tcPr>
        <w:p w14:paraId="56C1212E" w14:textId="4DA83E1F" w:rsidR="006A494F" w:rsidRPr="006A494F" w:rsidRDefault="006A494F">
          <w:pPr>
            <w:pStyle w:val="Footer"/>
            <w:rPr>
              <w:sz w:val="16"/>
              <w:szCs w:val="16"/>
            </w:rPr>
          </w:pPr>
          <w:r w:rsidRPr="006A494F">
            <w:rPr>
              <w:sz w:val="16"/>
              <w:szCs w:val="16"/>
            </w:rPr>
            <w:t>V-</w:t>
          </w:r>
          <w:r w:rsidR="00DB3EBF">
            <w:rPr>
              <w:sz w:val="16"/>
              <w:szCs w:val="16"/>
            </w:rPr>
            <w:t>10-658</w:t>
          </w:r>
          <w:r w:rsidR="003E7026">
            <w:rPr>
              <w:sz w:val="16"/>
              <w:szCs w:val="16"/>
            </w:rPr>
            <w:t xml:space="preserve"> 2</w:t>
          </w:r>
          <w:r w:rsidR="00222051">
            <w:rPr>
              <w:sz w:val="16"/>
              <w:szCs w:val="16"/>
            </w:rPr>
            <w:t>6</w:t>
          </w:r>
          <w:r w:rsidR="003E7026">
            <w:rPr>
              <w:sz w:val="16"/>
              <w:szCs w:val="16"/>
            </w:rPr>
            <w:t>/</w:t>
          </w:r>
          <w:r w:rsidR="008D3DA7">
            <w:rPr>
              <w:sz w:val="16"/>
              <w:szCs w:val="16"/>
            </w:rPr>
            <w:t>10</w:t>
          </w:r>
        </w:p>
      </w:tc>
      <w:tc>
        <w:tcPr>
          <w:tcW w:w="6840" w:type="dxa"/>
        </w:tcPr>
        <w:p w14:paraId="4A22C464" w14:textId="6667B6FD" w:rsidR="006A494F" w:rsidRPr="006A494F" w:rsidRDefault="006A494F" w:rsidP="006A494F">
          <w:pPr>
            <w:pStyle w:val="Footer"/>
            <w:tabs>
              <w:tab w:val="left" w:pos="588"/>
              <w:tab w:val="right" w:pos="5292"/>
            </w:tabs>
            <w:jc w:val="center"/>
            <w:rPr>
              <w:sz w:val="16"/>
              <w:szCs w:val="16"/>
            </w:rPr>
          </w:pPr>
        </w:p>
      </w:tc>
      <w:tc>
        <w:tcPr>
          <w:tcW w:w="2088" w:type="dxa"/>
        </w:tcPr>
        <w:p w14:paraId="32D512A3" w14:textId="628F5880" w:rsidR="006A494F" w:rsidRPr="006A494F" w:rsidRDefault="006A494F" w:rsidP="006A494F">
          <w:pPr>
            <w:pStyle w:val="Footer"/>
            <w:tabs>
              <w:tab w:val="left" w:pos="588"/>
              <w:tab w:val="right" w:pos="5292"/>
            </w:tabs>
            <w:jc w:val="right"/>
            <w:rPr>
              <w:sz w:val="16"/>
              <w:szCs w:val="16"/>
            </w:rPr>
          </w:pPr>
        </w:p>
      </w:tc>
    </w:tr>
  </w:tbl>
  <w:p w14:paraId="21C50548" w14:textId="77777777" w:rsidR="006A494F" w:rsidRPr="006A494F" w:rsidRDefault="006A494F">
    <w:pP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2B6AC1" w14:textId="77777777" w:rsidR="002E26E7" w:rsidRDefault="002E26E7" w:rsidP="006A494F">
      <w:r>
        <w:separator/>
      </w:r>
    </w:p>
  </w:footnote>
  <w:footnote w:type="continuationSeparator" w:id="0">
    <w:p w14:paraId="0C3D3AA7" w14:textId="77777777" w:rsidR="002E26E7" w:rsidRDefault="002E26E7" w:rsidP="006A494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B56AA1" w14:textId="7169E88E" w:rsidR="00D26DE7" w:rsidRDefault="00D26DE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780"/>
      <w:gridCol w:w="7020"/>
    </w:tblGrid>
    <w:tr w:rsidR="006A494F" w:rsidRPr="00133473" w14:paraId="336B7623" w14:textId="77777777" w:rsidTr="00622593">
      <w:tc>
        <w:tcPr>
          <w:tcW w:w="3780" w:type="dxa"/>
        </w:tcPr>
        <w:p w14:paraId="703B8F5C" w14:textId="0CFBE3E7" w:rsidR="006A494F" w:rsidRPr="00133473" w:rsidRDefault="006A494F">
          <w:pPr>
            <w:pStyle w:val="Header"/>
            <w:rPr>
              <w:rFonts w:ascii="Avenir LT Std 35 Light" w:hAnsi="Avenir LT Std 35 Light"/>
            </w:rPr>
          </w:pPr>
          <w:r w:rsidRPr="00133473">
            <w:rPr>
              <w:rFonts w:ascii="Avenir LT Std 35 Light" w:hAnsi="Avenir LT Std 35 Light"/>
              <w:noProof/>
            </w:rPr>
            <w:drawing>
              <wp:inline distT="0" distB="0" distL="0" distR="0" wp14:anchorId="296B7B3E" wp14:editId="5E8F69FA">
                <wp:extent cx="1022943" cy="520770"/>
                <wp:effectExtent l="0" t="0" r="6350" b="0"/>
                <wp:docPr id="3" name="Picture 3" descr="Region of Peel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Region of Peel Logo"/>
                        <pic:cNvPicPr/>
                      </pic:nvPicPr>
                      <pic:blipFill>
                        <a:blip r:embed="rId1">
                          <a:extLst>
                            <a:ext uri="{28A0092B-C50C-407E-A947-70E740481C1C}">
                              <a14:useLocalDpi xmlns:a14="http://schemas.microsoft.com/office/drawing/2010/main" val="0"/>
                            </a:ext>
                          </a:extLst>
                        </a:blip>
                        <a:stretch>
                          <a:fillRect/>
                        </a:stretch>
                      </pic:blipFill>
                      <pic:spPr>
                        <a:xfrm>
                          <a:off x="0" y="0"/>
                          <a:ext cx="1022943" cy="520770"/>
                        </a:xfrm>
                        <a:prstGeom prst="rect">
                          <a:avLst/>
                        </a:prstGeom>
                      </pic:spPr>
                    </pic:pic>
                  </a:graphicData>
                </a:graphic>
              </wp:inline>
            </w:drawing>
          </w:r>
        </w:p>
      </w:tc>
      <w:tc>
        <w:tcPr>
          <w:tcW w:w="7020" w:type="dxa"/>
        </w:tcPr>
        <w:p w14:paraId="37F7AB17" w14:textId="5D6216D0" w:rsidR="006A494F" w:rsidRPr="00B36234" w:rsidRDefault="00C02B83" w:rsidP="006A494F">
          <w:pPr>
            <w:pStyle w:val="Header"/>
            <w:jc w:val="right"/>
            <w:rPr>
              <w:rFonts w:ascii="Avenir Next LT Pro" w:hAnsi="Avenir Next LT Pro"/>
              <w:b/>
              <w:sz w:val="32"/>
              <w:szCs w:val="32"/>
            </w:rPr>
          </w:pPr>
          <w:r w:rsidRPr="00B36234">
            <w:rPr>
              <w:rFonts w:ascii="Avenir Next LT Pro" w:hAnsi="Avenir Next LT Pro"/>
              <w:b/>
              <w:sz w:val="32"/>
              <w:szCs w:val="32"/>
            </w:rPr>
            <w:t>D</w:t>
          </w:r>
          <w:r w:rsidR="00F3432B" w:rsidRPr="00B36234">
            <w:rPr>
              <w:rFonts w:ascii="Avenir Next LT Pro" w:hAnsi="Avenir Next LT Pro"/>
              <w:b/>
              <w:sz w:val="32"/>
              <w:szCs w:val="32"/>
            </w:rPr>
            <w:t xml:space="preserve">ocumentation of </w:t>
          </w:r>
          <w:r w:rsidR="000C1BB5" w:rsidRPr="00B36234">
            <w:rPr>
              <w:rFonts w:ascii="Avenir Next LT Pro" w:hAnsi="Avenir Next LT Pro"/>
              <w:b/>
              <w:sz w:val="32"/>
              <w:szCs w:val="32"/>
            </w:rPr>
            <w:t>m</w:t>
          </w:r>
          <w:r w:rsidR="00F3432B" w:rsidRPr="00B36234">
            <w:rPr>
              <w:rFonts w:ascii="Avenir Next LT Pro" w:hAnsi="Avenir Next LT Pro"/>
              <w:b/>
              <w:sz w:val="32"/>
              <w:szCs w:val="32"/>
            </w:rPr>
            <w:t xml:space="preserve">edical </w:t>
          </w:r>
          <w:r w:rsidR="000C1BB5" w:rsidRPr="00B36234">
            <w:rPr>
              <w:rFonts w:ascii="Avenir Next LT Pro" w:hAnsi="Avenir Next LT Pro"/>
              <w:b/>
              <w:sz w:val="32"/>
              <w:szCs w:val="32"/>
            </w:rPr>
            <w:t>n</w:t>
          </w:r>
          <w:r w:rsidR="00F3432B" w:rsidRPr="00B36234">
            <w:rPr>
              <w:rFonts w:ascii="Avenir Next LT Pro" w:hAnsi="Avenir Next LT Pro"/>
              <w:b/>
              <w:sz w:val="32"/>
              <w:szCs w:val="32"/>
            </w:rPr>
            <w:t>eeds</w:t>
          </w:r>
        </w:p>
      </w:tc>
    </w:tr>
  </w:tbl>
  <w:p w14:paraId="3C9FDBF4" w14:textId="070B7DE2" w:rsidR="006A494F" w:rsidRPr="006A494F" w:rsidRDefault="006A494F" w:rsidP="006A494F">
    <w:pPr>
      <w:pStyle w:val="Header"/>
      <w:rPr>
        <w:sz w:val="2"/>
        <w:szCs w:val="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922A17" w14:textId="392F94BD" w:rsidR="00D26DE7" w:rsidRDefault="00D26DE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DB40488"/>
    <w:multiLevelType w:val="hybridMultilevel"/>
    <w:tmpl w:val="D9AA0B3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2E693EB0"/>
    <w:multiLevelType w:val="hybridMultilevel"/>
    <w:tmpl w:val="6CDE1E22"/>
    <w:lvl w:ilvl="0" w:tplc="FFFFFFF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 w15:restartNumberingAfterBreak="0">
    <w:nsid w:val="2F700624"/>
    <w:multiLevelType w:val="multilevel"/>
    <w:tmpl w:val="0A6AF63A"/>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Letter"/>
      <w:lvlText w:val="%3)"/>
      <w:lvlJc w:val="left"/>
      <w:pPr>
        <w:ind w:left="1080" w:hanging="360"/>
      </w:pPr>
      <w:rPr>
        <w:rFonts w:ascii="Avenir LT Std 35 Light" w:eastAsia="Times New Roman" w:hAnsi="Avenir LT Std 35 Light" w:cs="Arial"/>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 w15:restartNumberingAfterBreak="0">
    <w:nsid w:val="39E845B7"/>
    <w:multiLevelType w:val="hybridMultilevel"/>
    <w:tmpl w:val="D9AA0B3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3A865C7E"/>
    <w:multiLevelType w:val="hybridMultilevel"/>
    <w:tmpl w:val="D9AA0B3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42D6435A"/>
    <w:multiLevelType w:val="hybridMultilevel"/>
    <w:tmpl w:val="ABE04FA4"/>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4BB65C1B"/>
    <w:multiLevelType w:val="hybridMultilevel"/>
    <w:tmpl w:val="CFFC6D3A"/>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7" w15:restartNumberingAfterBreak="0">
    <w:nsid w:val="5CD93494"/>
    <w:multiLevelType w:val="hybridMultilevel"/>
    <w:tmpl w:val="D9AA0B3C"/>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8" w15:restartNumberingAfterBreak="0">
    <w:nsid w:val="611B098C"/>
    <w:multiLevelType w:val="hybridMultilevel"/>
    <w:tmpl w:val="B2CE133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9" w15:restartNumberingAfterBreak="0">
    <w:nsid w:val="6E144553"/>
    <w:multiLevelType w:val="hybridMultilevel"/>
    <w:tmpl w:val="71043810"/>
    <w:lvl w:ilvl="0" w:tplc="19FE856C">
      <w:start w:val="1"/>
      <w:numFmt w:val="decimal"/>
      <w:lvlText w:val="%1."/>
      <w:lvlJc w:val="left"/>
      <w:pPr>
        <w:ind w:left="720" w:hanging="360"/>
      </w:pPr>
      <w:rPr>
        <w:rFonts w:hint="default"/>
        <w:b w:val="0"/>
        <w:bCs w:val="0"/>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16cid:durableId="884562673">
    <w:abstractNumId w:val="7"/>
  </w:num>
  <w:num w:numId="2" w16cid:durableId="851991397">
    <w:abstractNumId w:val="3"/>
  </w:num>
  <w:num w:numId="3" w16cid:durableId="1710644371">
    <w:abstractNumId w:val="1"/>
  </w:num>
  <w:num w:numId="4" w16cid:durableId="663554231">
    <w:abstractNumId w:val="4"/>
  </w:num>
  <w:num w:numId="5" w16cid:durableId="147985560">
    <w:abstractNumId w:val="0"/>
  </w:num>
  <w:num w:numId="6" w16cid:durableId="1333408445">
    <w:abstractNumId w:val="5"/>
  </w:num>
  <w:num w:numId="7" w16cid:durableId="1413350755">
    <w:abstractNumId w:val="8"/>
  </w:num>
  <w:num w:numId="8" w16cid:durableId="488129985">
    <w:abstractNumId w:val="2"/>
  </w:num>
  <w:num w:numId="9" w16cid:durableId="2069957564">
    <w:abstractNumId w:val="6"/>
  </w:num>
  <w:num w:numId="10" w16cid:durableId="1101801662">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2TCoAPIcwXnjrNOlTkiLmFkUpu3gpI9v6yOfLO6GZsxNuCi6xwETgW3ci5Cw7qPEdA5vj/tyazXCdc3/nfIOag==" w:salt="PbSSa7mlGNnbnln1W4X4dw=="/>
  <w:defaultTabStop w:val="720"/>
  <w:doNotShadeFormData/>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A494F"/>
    <w:rsid w:val="00000503"/>
    <w:rsid w:val="00001D1F"/>
    <w:rsid w:val="00003F25"/>
    <w:rsid w:val="00007138"/>
    <w:rsid w:val="00007EB4"/>
    <w:rsid w:val="00010737"/>
    <w:rsid w:val="0001341C"/>
    <w:rsid w:val="00015BE0"/>
    <w:rsid w:val="000171E4"/>
    <w:rsid w:val="00020D19"/>
    <w:rsid w:val="00021464"/>
    <w:rsid w:val="00025723"/>
    <w:rsid w:val="00025C1C"/>
    <w:rsid w:val="000276D5"/>
    <w:rsid w:val="00036F4E"/>
    <w:rsid w:val="0003717B"/>
    <w:rsid w:val="000411F3"/>
    <w:rsid w:val="0004128B"/>
    <w:rsid w:val="000419F5"/>
    <w:rsid w:val="00044566"/>
    <w:rsid w:val="00045A11"/>
    <w:rsid w:val="00045E7C"/>
    <w:rsid w:val="00052E50"/>
    <w:rsid w:val="00055BC6"/>
    <w:rsid w:val="000672AB"/>
    <w:rsid w:val="00067E23"/>
    <w:rsid w:val="00071FF7"/>
    <w:rsid w:val="00074702"/>
    <w:rsid w:val="00085CAB"/>
    <w:rsid w:val="000925FE"/>
    <w:rsid w:val="00094B10"/>
    <w:rsid w:val="000A16B0"/>
    <w:rsid w:val="000A7D8B"/>
    <w:rsid w:val="000B1937"/>
    <w:rsid w:val="000B6AF2"/>
    <w:rsid w:val="000C0B65"/>
    <w:rsid w:val="000C18DD"/>
    <w:rsid w:val="000C1BB5"/>
    <w:rsid w:val="000C2A91"/>
    <w:rsid w:val="000C675E"/>
    <w:rsid w:val="000D24D7"/>
    <w:rsid w:val="000E23E7"/>
    <w:rsid w:val="000E79B5"/>
    <w:rsid w:val="000F3020"/>
    <w:rsid w:val="000F419D"/>
    <w:rsid w:val="000F4F24"/>
    <w:rsid w:val="001026EA"/>
    <w:rsid w:val="00106535"/>
    <w:rsid w:val="001112B8"/>
    <w:rsid w:val="00116776"/>
    <w:rsid w:val="001178C6"/>
    <w:rsid w:val="00123513"/>
    <w:rsid w:val="00125F34"/>
    <w:rsid w:val="00125F7D"/>
    <w:rsid w:val="00127197"/>
    <w:rsid w:val="001326F8"/>
    <w:rsid w:val="00133473"/>
    <w:rsid w:val="0014093E"/>
    <w:rsid w:val="0014191A"/>
    <w:rsid w:val="00142C03"/>
    <w:rsid w:val="00145CC5"/>
    <w:rsid w:val="00146691"/>
    <w:rsid w:val="00152D8A"/>
    <w:rsid w:val="00160A48"/>
    <w:rsid w:val="00161186"/>
    <w:rsid w:val="00162E9B"/>
    <w:rsid w:val="00164C34"/>
    <w:rsid w:val="001713D1"/>
    <w:rsid w:val="0017349F"/>
    <w:rsid w:val="0018104A"/>
    <w:rsid w:val="001918A6"/>
    <w:rsid w:val="001A09FA"/>
    <w:rsid w:val="001A20E1"/>
    <w:rsid w:val="001A2193"/>
    <w:rsid w:val="001A3149"/>
    <w:rsid w:val="001B21C0"/>
    <w:rsid w:val="001B23F1"/>
    <w:rsid w:val="001B57F5"/>
    <w:rsid w:val="001B7F86"/>
    <w:rsid w:val="001C04AD"/>
    <w:rsid w:val="001C226E"/>
    <w:rsid w:val="001C55EC"/>
    <w:rsid w:val="001C7ABB"/>
    <w:rsid w:val="001D170B"/>
    <w:rsid w:val="001D7B0C"/>
    <w:rsid w:val="001E1080"/>
    <w:rsid w:val="001E1FB4"/>
    <w:rsid w:val="001E25FE"/>
    <w:rsid w:val="001E30EC"/>
    <w:rsid w:val="001E6B46"/>
    <w:rsid w:val="001F0939"/>
    <w:rsid w:val="001F7DE6"/>
    <w:rsid w:val="0020249E"/>
    <w:rsid w:val="00205021"/>
    <w:rsid w:val="002052DE"/>
    <w:rsid w:val="00205B80"/>
    <w:rsid w:val="002073DB"/>
    <w:rsid w:val="00207B9F"/>
    <w:rsid w:val="00213966"/>
    <w:rsid w:val="00217D6E"/>
    <w:rsid w:val="00222051"/>
    <w:rsid w:val="00224CF8"/>
    <w:rsid w:val="00227357"/>
    <w:rsid w:val="002303EB"/>
    <w:rsid w:val="00232C75"/>
    <w:rsid w:val="00235FB3"/>
    <w:rsid w:val="002403E8"/>
    <w:rsid w:val="00240B7A"/>
    <w:rsid w:val="00250D83"/>
    <w:rsid w:val="0025347F"/>
    <w:rsid w:val="00256ACB"/>
    <w:rsid w:val="0026376F"/>
    <w:rsid w:val="0026445F"/>
    <w:rsid w:val="00264BB6"/>
    <w:rsid w:val="00266838"/>
    <w:rsid w:val="002733EC"/>
    <w:rsid w:val="00284AF6"/>
    <w:rsid w:val="002850DB"/>
    <w:rsid w:val="00293637"/>
    <w:rsid w:val="0029436E"/>
    <w:rsid w:val="002A15E0"/>
    <w:rsid w:val="002A3A67"/>
    <w:rsid w:val="002A4462"/>
    <w:rsid w:val="002A66EA"/>
    <w:rsid w:val="002A7949"/>
    <w:rsid w:val="002B0E57"/>
    <w:rsid w:val="002B2DF0"/>
    <w:rsid w:val="002B6A86"/>
    <w:rsid w:val="002B7457"/>
    <w:rsid w:val="002C325A"/>
    <w:rsid w:val="002C3F4A"/>
    <w:rsid w:val="002D0FE7"/>
    <w:rsid w:val="002D6297"/>
    <w:rsid w:val="002E26E7"/>
    <w:rsid w:val="002E6E0F"/>
    <w:rsid w:val="002E76B6"/>
    <w:rsid w:val="002E7AB2"/>
    <w:rsid w:val="002F007B"/>
    <w:rsid w:val="002F342D"/>
    <w:rsid w:val="0030597A"/>
    <w:rsid w:val="00306990"/>
    <w:rsid w:val="00313701"/>
    <w:rsid w:val="00314973"/>
    <w:rsid w:val="00330164"/>
    <w:rsid w:val="00337D06"/>
    <w:rsid w:val="003403B6"/>
    <w:rsid w:val="00363AB4"/>
    <w:rsid w:val="003664EB"/>
    <w:rsid w:val="00372FAA"/>
    <w:rsid w:val="003744B7"/>
    <w:rsid w:val="003807B9"/>
    <w:rsid w:val="003862B6"/>
    <w:rsid w:val="00390893"/>
    <w:rsid w:val="003942A8"/>
    <w:rsid w:val="003A30C1"/>
    <w:rsid w:val="003B5D4B"/>
    <w:rsid w:val="003C7DE1"/>
    <w:rsid w:val="003D3258"/>
    <w:rsid w:val="003D4B2E"/>
    <w:rsid w:val="003D58D6"/>
    <w:rsid w:val="003D63B3"/>
    <w:rsid w:val="003E233A"/>
    <w:rsid w:val="003E5FE3"/>
    <w:rsid w:val="003E6E32"/>
    <w:rsid w:val="003E7026"/>
    <w:rsid w:val="003F04C3"/>
    <w:rsid w:val="003F091D"/>
    <w:rsid w:val="003F0F76"/>
    <w:rsid w:val="003F5604"/>
    <w:rsid w:val="004039DA"/>
    <w:rsid w:val="004100A4"/>
    <w:rsid w:val="004117C2"/>
    <w:rsid w:val="004155B4"/>
    <w:rsid w:val="0042080B"/>
    <w:rsid w:val="00420C7D"/>
    <w:rsid w:val="00422D29"/>
    <w:rsid w:val="0042322F"/>
    <w:rsid w:val="004301B5"/>
    <w:rsid w:val="004337D4"/>
    <w:rsid w:val="00433F5E"/>
    <w:rsid w:val="00435B07"/>
    <w:rsid w:val="00437F8E"/>
    <w:rsid w:val="004451DA"/>
    <w:rsid w:val="004478FB"/>
    <w:rsid w:val="00447BDD"/>
    <w:rsid w:val="004500F1"/>
    <w:rsid w:val="0045016B"/>
    <w:rsid w:val="00451247"/>
    <w:rsid w:val="004521F5"/>
    <w:rsid w:val="00454885"/>
    <w:rsid w:val="00457AA6"/>
    <w:rsid w:val="0046062A"/>
    <w:rsid w:val="004651E5"/>
    <w:rsid w:val="00466D72"/>
    <w:rsid w:val="0047042D"/>
    <w:rsid w:val="004727B0"/>
    <w:rsid w:val="00473EDC"/>
    <w:rsid w:val="004755B5"/>
    <w:rsid w:val="0047717B"/>
    <w:rsid w:val="004817C8"/>
    <w:rsid w:val="004826F2"/>
    <w:rsid w:val="0048418A"/>
    <w:rsid w:val="0048719C"/>
    <w:rsid w:val="00494C2F"/>
    <w:rsid w:val="00494EF2"/>
    <w:rsid w:val="004A146C"/>
    <w:rsid w:val="004A4D1B"/>
    <w:rsid w:val="004A595D"/>
    <w:rsid w:val="004A7B64"/>
    <w:rsid w:val="004B0777"/>
    <w:rsid w:val="004B3FE5"/>
    <w:rsid w:val="004B4442"/>
    <w:rsid w:val="004C0941"/>
    <w:rsid w:val="004C12B1"/>
    <w:rsid w:val="004C265D"/>
    <w:rsid w:val="004C2842"/>
    <w:rsid w:val="004C2FE5"/>
    <w:rsid w:val="004C7825"/>
    <w:rsid w:val="004D1223"/>
    <w:rsid w:val="004D3488"/>
    <w:rsid w:val="004D4F5A"/>
    <w:rsid w:val="004D70FB"/>
    <w:rsid w:val="004E11EB"/>
    <w:rsid w:val="004F17EB"/>
    <w:rsid w:val="004F2968"/>
    <w:rsid w:val="004F33B1"/>
    <w:rsid w:val="004F426D"/>
    <w:rsid w:val="00500C80"/>
    <w:rsid w:val="005041C0"/>
    <w:rsid w:val="005068F0"/>
    <w:rsid w:val="005140F1"/>
    <w:rsid w:val="00521235"/>
    <w:rsid w:val="005247F0"/>
    <w:rsid w:val="00525C62"/>
    <w:rsid w:val="0053159A"/>
    <w:rsid w:val="0053757F"/>
    <w:rsid w:val="005417F6"/>
    <w:rsid w:val="00545987"/>
    <w:rsid w:val="005553AC"/>
    <w:rsid w:val="005612E0"/>
    <w:rsid w:val="00564BD8"/>
    <w:rsid w:val="00566E38"/>
    <w:rsid w:val="0057105F"/>
    <w:rsid w:val="0057487A"/>
    <w:rsid w:val="00575C34"/>
    <w:rsid w:val="00575E42"/>
    <w:rsid w:val="005843F9"/>
    <w:rsid w:val="00584B3B"/>
    <w:rsid w:val="005934FC"/>
    <w:rsid w:val="0059386A"/>
    <w:rsid w:val="00595C74"/>
    <w:rsid w:val="00595D4D"/>
    <w:rsid w:val="00595D82"/>
    <w:rsid w:val="00597513"/>
    <w:rsid w:val="005A4A27"/>
    <w:rsid w:val="005A7769"/>
    <w:rsid w:val="005B0371"/>
    <w:rsid w:val="005B14E0"/>
    <w:rsid w:val="005B28A2"/>
    <w:rsid w:val="005B6C17"/>
    <w:rsid w:val="005B7D2D"/>
    <w:rsid w:val="005C3BF9"/>
    <w:rsid w:val="005C60A9"/>
    <w:rsid w:val="005D336C"/>
    <w:rsid w:val="005D402D"/>
    <w:rsid w:val="005E483C"/>
    <w:rsid w:val="005E50DC"/>
    <w:rsid w:val="005E79F7"/>
    <w:rsid w:val="005F31EF"/>
    <w:rsid w:val="005F4D35"/>
    <w:rsid w:val="005F735F"/>
    <w:rsid w:val="005F7B45"/>
    <w:rsid w:val="00602980"/>
    <w:rsid w:val="0060352F"/>
    <w:rsid w:val="00611984"/>
    <w:rsid w:val="0061667B"/>
    <w:rsid w:val="00622593"/>
    <w:rsid w:val="006227A6"/>
    <w:rsid w:val="00634EBE"/>
    <w:rsid w:val="0064430C"/>
    <w:rsid w:val="00651045"/>
    <w:rsid w:val="00656C08"/>
    <w:rsid w:val="00657E7F"/>
    <w:rsid w:val="0067094A"/>
    <w:rsid w:val="00676C1C"/>
    <w:rsid w:val="00683042"/>
    <w:rsid w:val="0068382B"/>
    <w:rsid w:val="00684B0F"/>
    <w:rsid w:val="0068565F"/>
    <w:rsid w:val="006916E6"/>
    <w:rsid w:val="00693AA8"/>
    <w:rsid w:val="006A494F"/>
    <w:rsid w:val="006A4BFF"/>
    <w:rsid w:val="006A78B4"/>
    <w:rsid w:val="006B338D"/>
    <w:rsid w:val="006B57D8"/>
    <w:rsid w:val="006B7FB3"/>
    <w:rsid w:val="006C4D2C"/>
    <w:rsid w:val="006C5674"/>
    <w:rsid w:val="006D1A45"/>
    <w:rsid w:val="006D2FF0"/>
    <w:rsid w:val="006D31F1"/>
    <w:rsid w:val="006D682C"/>
    <w:rsid w:val="006D6EB7"/>
    <w:rsid w:val="006E0832"/>
    <w:rsid w:val="006F2D37"/>
    <w:rsid w:val="006F3B1E"/>
    <w:rsid w:val="006F751E"/>
    <w:rsid w:val="0070034B"/>
    <w:rsid w:val="00700A65"/>
    <w:rsid w:val="00700C6B"/>
    <w:rsid w:val="00702458"/>
    <w:rsid w:val="00705458"/>
    <w:rsid w:val="00707293"/>
    <w:rsid w:val="007137CB"/>
    <w:rsid w:val="007139AB"/>
    <w:rsid w:val="00717AE9"/>
    <w:rsid w:val="007218DB"/>
    <w:rsid w:val="00723892"/>
    <w:rsid w:val="00723D81"/>
    <w:rsid w:val="00726F29"/>
    <w:rsid w:val="00727D06"/>
    <w:rsid w:val="00727EB5"/>
    <w:rsid w:val="00731C14"/>
    <w:rsid w:val="00734D4B"/>
    <w:rsid w:val="00741CDE"/>
    <w:rsid w:val="007425EB"/>
    <w:rsid w:val="00743E39"/>
    <w:rsid w:val="00760607"/>
    <w:rsid w:val="0076144D"/>
    <w:rsid w:val="00767F12"/>
    <w:rsid w:val="007742A6"/>
    <w:rsid w:val="00774651"/>
    <w:rsid w:val="0078306D"/>
    <w:rsid w:val="00783705"/>
    <w:rsid w:val="00786793"/>
    <w:rsid w:val="007878AB"/>
    <w:rsid w:val="00792DA2"/>
    <w:rsid w:val="00792E59"/>
    <w:rsid w:val="00795ABE"/>
    <w:rsid w:val="007A15CE"/>
    <w:rsid w:val="007A4A50"/>
    <w:rsid w:val="007A4AB4"/>
    <w:rsid w:val="007B45BC"/>
    <w:rsid w:val="007B5227"/>
    <w:rsid w:val="007B5250"/>
    <w:rsid w:val="007B6166"/>
    <w:rsid w:val="007C36B2"/>
    <w:rsid w:val="007C40A8"/>
    <w:rsid w:val="007C4C14"/>
    <w:rsid w:val="007C63A4"/>
    <w:rsid w:val="007D4B63"/>
    <w:rsid w:val="007D67C9"/>
    <w:rsid w:val="007E0D30"/>
    <w:rsid w:val="007E2D56"/>
    <w:rsid w:val="007E5163"/>
    <w:rsid w:val="007E5BD4"/>
    <w:rsid w:val="0080046D"/>
    <w:rsid w:val="008023AC"/>
    <w:rsid w:val="00802ABA"/>
    <w:rsid w:val="008061AE"/>
    <w:rsid w:val="008066E4"/>
    <w:rsid w:val="008128B6"/>
    <w:rsid w:val="008200F1"/>
    <w:rsid w:val="00824A89"/>
    <w:rsid w:val="00824BBA"/>
    <w:rsid w:val="00825120"/>
    <w:rsid w:val="00827D54"/>
    <w:rsid w:val="0083049B"/>
    <w:rsid w:val="00844973"/>
    <w:rsid w:val="008479D1"/>
    <w:rsid w:val="00862500"/>
    <w:rsid w:val="008672A2"/>
    <w:rsid w:val="0086774A"/>
    <w:rsid w:val="00873741"/>
    <w:rsid w:val="008807FD"/>
    <w:rsid w:val="00881137"/>
    <w:rsid w:val="008814EE"/>
    <w:rsid w:val="00886503"/>
    <w:rsid w:val="0088651C"/>
    <w:rsid w:val="0089170E"/>
    <w:rsid w:val="008935F3"/>
    <w:rsid w:val="008A2354"/>
    <w:rsid w:val="008A611D"/>
    <w:rsid w:val="008B1493"/>
    <w:rsid w:val="008C5788"/>
    <w:rsid w:val="008D3DA7"/>
    <w:rsid w:val="008D60C0"/>
    <w:rsid w:val="008D7BBF"/>
    <w:rsid w:val="008E009E"/>
    <w:rsid w:val="008E1FCA"/>
    <w:rsid w:val="008F35D2"/>
    <w:rsid w:val="00901E9D"/>
    <w:rsid w:val="009057E6"/>
    <w:rsid w:val="00912112"/>
    <w:rsid w:val="009155F6"/>
    <w:rsid w:val="009161AE"/>
    <w:rsid w:val="00916A49"/>
    <w:rsid w:val="0091743B"/>
    <w:rsid w:val="00925531"/>
    <w:rsid w:val="00927092"/>
    <w:rsid w:val="009309CB"/>
    <w:rsid w:val="0093351C"/>
    <w:rsid w:val="00946E62"/>
    <w:rsid w:val="00953EAF"/>
    <w:rsid w:val="00961B16"/>
    <w:rsid w:val="00962A4E"/>
    <w:rsid w:val="009634BB"/>
    <w:rsid w:val="00963E8D"/>
    <w:rsid w:val="009659CC"/>
    <w:rsid w:val="00972D21"/>
    <w:rsid w:val="00973E19"/>
    <w:rsid w:val="009770EE"/>
    <w:rsid w:val="0097783E"/>
    <w:rsid w:val="00980CD7"/>
    <w:rsid w:val="00982671"/>
    <w:rsid w:val="00984016"/>
    <w:rsid w:val="009850DA"/>
    <w:rsid w:val="00990382"/>
    <w:rsid w:val="00990423"/>
    <w:rsid w:val="0099089E"/>
    <w:rsid w:val="00990F0B"/>
    <w:rsid w:val="00992BF2"/>
    <w:rsid w:val="009A0462"/>
    <w:rsid w:val="009A212C"/>
    <w:rsid w:val="009A7CAF"/>
    <w:rsid w:val="009B5BD7"/>
    <w:rsid w:val="009B651C"/>
    <w:rsid w:val="009C01B1"/>
    <w:rsid w:val="009C4410"/>
    <w:rsid w:val="009C51F2"/>
    <w:rsid w:val="009D0E87"/>
    <w:rsid w:val="009D24EF"/>
    <w:rsid w:val="009D4871"/>
    <w:rsid w:val="009D5175"/>
    <w:rsid w:val="009E074D"/>
    <w:rsid w:val="009E08B8"/>
    <w:rsid w:val="009E52D5"/>
    <w:rsid w:val="009F28DA"/>
    <w:rsid w:val="009F2D94"/>
    <w:rsid w:val="009F477F"/>
    <w:rsid w:val="00A01DF1"/>
    <w:rsid w:val="00A02E61"/>
    <w:rsid w:val="00A1396D"/>
    <w:rsid w:val="00A22175"/>
    <w:rsid w:val="00A23E77"/>
    <w:rsid w:val="00A321AC"/>
    <w:rsid w:val="00A334E8"/>
    <w:rsid w:val="00A4309F"/>
    <w:rsid w:val="00A437E2"/>
    <w:rsid w:val="00A475E9"/>
    <w:rsid w:val="00A54F8B"/>
    <w:rsid w:val="00A57C6A"/>
    <w:rsid w:val="00A604E5"/>
    <w:rsid w:val="00A63179"/>
    <w:rsid w:val="00A67E2A"/>
    <w:rsid w:val="00A77611"/>
    <w:rsid w:val="00A82214"/>
    <w:rsid w:val="00A84A22"/>
    <w:rsid w:val="00A84B0E"/>
    <w:rsid w:val="00A84DB0"/>
    <w:rsid w:val="00A87B51"/>
    <w:rsid w:val="00A91370"/>
    <w:rsid w:val="00A966D8"/>
    <w:rsid w:val="00AA53EB"/>
    <w:rsid w:val="00AA623B"/>
    <w:rsid w:val="00AB4444"/>
    <w:rsid w:val="00AC17E7"/>
    <w:rsid w:val="00AC46BB"/>
    <w:rsid w:val="00AD02F5"/>
    <w:rsid w:val="00AD1B34"/>
    <w:rsid w:val="00AD3361"/>
    <w:rsid w:val="00AD4C72"/>
    <w:rsid w:val="00AD5D65"/>
    <w:rsid w:val="00AE172A"/>
    <w:rsid w:val="00AE1810"/>
    <w:rsid w:val="00AE2C2E"/>
    <w:rsid w:val="00AE328C"/>
    <w:rsid w:val="00AE79F3"/>
    <w:rsid w:val="00AF20FB"/>
    <w:rsid w:val="00AF4FB4"/>
    <w:rsid w:val="00AF65C2"/>
    <w:rsid w:val="00AF7A48"/>
    <w:rsid w:val="00B0326D"/>
    <w:rsid w:val="00B039AD"/>
    <w:rsid w:val="00B100AC"/>
    <w:rsid w:val="00B153D6"/>
    <w:rsid w:val="00B155C2"/>
    <w:rsid w:val="00B20432"/>
    <w:rsid w:val="00B25E6E"/>
    <w:rsid w:val="00B26470"/>
    <w:rsid w:val="00B276F0"/>
    <w:rsid w:val="00B31091"/>
    <w:rsid w:val="00B32789"/>
    <w:rsid w:val="00B36234"/>
    <w:rsid w:val="00B364A6"/>
    <w:rsid w:val="00B443EA"/>
    <w:rsid w:val="00B50DA5"/>
    <w:rsid w:val="00B519E9"/>
    <w:rsid w:val="00B542BE"/>
    <w:rsid w:val="00B55A33"/>
    <w:rsid w:val="00B5646A"/>
    <w:rsid w:val="00B61DE6"/>
    <w:rsid w:val="00B63D92"/>
    <w:rsid w:val="00B67326"/>
    <w:rsid w:val="00B819A9"/>
    <w:rsid w:val="00B919E7"/>
    <w:rsid w:val="00B944BB"/>
    <w:rsid w:val="00BA148F"/>
    <w:rsid w:val="00BA1E1E"/>
    <w:rsid w:val="00BA25C8"/>
    <w:rsid w:val="00BA49A4"/>
    <w:rsid w:val="00BA69F3"/>
    <w:rsid w:val="00BA6C5C"/>
    <w:rsid w:val="00BB5C5A"/>
    <w:rsid w:val="00BC22B2"/>
    <w:rsid w:val="00BC6422"/>
    <w:rsid w:val="00BC77D3"/>
    <w:rsid w:val="00BD1B13"/>
    <w:rsid w:val="00BD6672"/>
    <w:rsid w:val="00BD684A"/>
    <w:rsid w:val="00BE0555"/>
    <w:rsid w:val="00BE2940"/>
    <w:rsid w:val="00BE4CE9"/>
    <w:rsid w:val="00BE6004"/>
    <w:rsid w:val="00BE6D54"/>
    <w:rsid w:val="00BE6ED2"/>
    <w:rsid w:val="00BE7DC2"/>
    <w:rsid w:val="00BF47D3"/>
    <w:rsid w:val="00C02B83"/>
    <w:rsid w:val="00C069C8"/>
    <w:rsid w:val="00C07EC7"/>
    <w:rsid w:val="00C10C73"/>
    <w:rsid w:val="00C115B7"/>
    <w:rsid w:val="00C12F2A"/>
    <w:rsid w:val="00C13FA2"/>
    <w:rsid w:val="00C14059"/>
    <w:rsid w:val="00C200BD"/>
    <w:rsid w:val="00C311FF"/>
    <w:rsid w:val="00C321D9"/>
    <w:rsid w:val="00C371E6"/>
    <w:rsid w:val="00C43686"/>
    <w:rsid w:val="00C46B0B"/>
    <w:rsid w:val="00C50E35"/>
    <w:rsid w:val="00C57591"/>
    <w:rsid w:val="00C612B8"/>
    <w:rsid w:val="00C62AAC"/>
    <w:rsid w:val="00C651AB"/>
    <w:rsid w:val="00C72E34"/>
    <w:rsid w:val="00C74C8B"/>
    <w:rsid w:val="00C76C00"/>
    <w:rsid w:val="00C81991"/>
    <w:rsid w:val="00C84D0D"/>
    <w:rsid w:val="00C915A7"/>
    <w:rsid w:val="00C97498"/>
    <w:rsid w:val="00CA0C31"/>
    <w:rsid w:val="00CA34ED"/>
    <w:rsid w:val="00CA44F7"/>
    <w:rsid w:val="00CA48FE"/>
    <w:rsid w:val="00CB162C"/>
    <w:rsid w:val="00CB3D35"/>
    <w:rsid w:val="00CB6504"/>
    <w:rsid w:val="00CB656C"/>
    <w:rsid w:val="00CB7AFB"/>
    <w:rsid w:val="00CB7C9B"/>
    <w:rsid w:val="00CC4309"/>
    <w:rsid w:val="00CC6969"/>
    <w:rsid w:val="00CC7AB9"/>
    <w:rsid w:val="00CD06F2"/>
    <w:rsid w:val="00CD1E73"/>
    <w:rsid w:val="00CE0778"/>
    <w:rsid w:val="00CE21A6"/>
    <w:rsid w:val="00CE2377"/>
    <w:rsid w:val="00CE39B4"/>
    <w:rsid w:val="00CE591F"/>
    <w:rsid w:val="00CE7639"/>
    <w:rsid w:val="00CF22B7"/>
    <w:rsid w:val="00CF57C1"/>
    <w:rsid w:val="00D01A2D"/>
    <w:rsid w:val="00D132D5"/>
    <w:rsid w:val="00D14292"/>
    <w:rsid w:val="00D152DB"/>
    <w:rsid w:val="00D20856"/>
    <w:rsid w:val="00D26DE7"/>
    <w:rsid w:val="00D32F21"/>
    <w:rsid w:val="00D3472F"/>
    <w:rsid w:val="00D351CD"/>
    <w:rsid w:val="00D3591F"/>
    <w:rsid w:val="00D36150"/>
    <w:rsid w:val="00D41A3A"/>
    <w:rsid w:val="00D4282B"/>
    <w:rsid w:val="00D43727"/>
    <w:rsid w:val="00D53206"/>
    <w:rsid w:val="00D5623F"/>
    <w:rsid w:val="00D6091A"/>
    <w:rsid w:val="00D655F3"/>
    <w:rsid w:val="00D665B4"/>
    <w:rsid w:val="00D70CAE"/>
    <w:rsid w:val="00D74F98"/>
    <w:rsid w:val="00D75E1B"/>
    <w:rsid w:val="00D77C29"/>
    <w:rsid w:val="00D909DE"/>
    <w:rsid w:val="00D972C6"/>
    <w:rsid w:val="00DA22A8"/>
    <w:rsid w:val="00DA235F"/>
    <w:rsid w:val="00DB3EBF"/>
    <w:rsid w:val="00DB46E1"/>
    <w:rsid w:val="00DC1449"/>
    <w:rsid w:val="00DC23DA"/>
    <w:rsid w:val="00DC2F50"/>
    <w:rsid w:val="00DD238C"/>
    <w:rsid w:val="00DD48F8"/>
    <w:rsid w:val="00DD71F8"/>
    <w:rsid w:val="00DE1163"/>
    <w:rsid w:val="00DE365B"/>
    <w:rsid w:val="00DE53D5"/>
    <w:rsid w:val="00DF0218"/>
    <w:rsid w:val="00DF6B73"/>
    <w:rsid w:val="00E04623"/>
    <w:rsid w:val="00E0763C"/>
    <w:rsid w:val="00E13F0C"/>
    <w:rsid w:val="00E20D96"/>
    <w:rsid w:val="00E25C16"/>
    <w:rsid w:val="00E2649F"/>
    <w:rsid w:val="00E32FD6"/>
    <w:rsid w:val="00E34C4E"/>
    <w:rsid w:val="00E4020C"/>
    <w:rsid w:val="00E448BC"/>
    <w:rsid w:val="00E5347B"/>
    <w:rsid w:val="00E55242"/>
    <w:rsid w:val="00E606E2"/>
    <w:rsid w:val="00E64F90"/>
    <w:rsid w:val="00E67E25"/>
    <w:rsid w:val="00E70ECE"/>
    <w:rsid w:val="00E723FF"/>
    <w:rsid w:val="00E81F44"/>
    <w:rsid w:val="00E878E2"/>
    <w:rsid w:val="00E92487"/>
    <w:rsid w:val="00E940B4"/>
    <w:rsid w:val="00EA39DD"/>
    <w:rsid w:val="00EB1A5E"/>
    <w:rsid w:val="00EB2D8C"/>
    <w:rsid w:val="00EB6324"/>
    <w:rsid w:val="00EC5B3D"/>
    <w:rsid w:val="00EC7F76"/>
    <w:rsid w:val="00ED494A"/>
    <w:rsid w:val="00ED7398"/>
    <w:rsid w:val="00ED7DAD"/>
    <w:rsid w:val="00EE22CA"/>
    <w:rsid w:val="00EE7C2E"/>
    <w:rsid w:val="00EF00B4"/>
    <w:rsid w:val="00EF040C"/>
    <w:rsid w:val="00EF572F"/>
    <w:rsid w:val="00F00642"/>
    <w:rsid w:val="00F0092A"/>
    <w:rsid w:val="00F021B0"/>
    <w:rsid w:val="00F026C4"/>
    <w:rsid w:val="00F03FB9"/>
    <w:rsid w:val="00F05649"/>
    <w:rsid w:val="00F129A3"/>
    <w:rsid w:val="00F143C0"/>
    <w:rsid w:val="00F3432B"/>
    <w:rsid w:val="00F4104A"/>
    <w:rsid w:val="00F44B5F"/>
    <w:rsid w:val="00F46B9E"/>
    <w:rsid w:val="00F5285A"/>
    <w:rsid w:val="00F55AD1"/>
    <w:rsid w:val="00F63067"/>
    <w:rsid w:val="00F75D94"/>
    <w:rsid w:val="00F8101F"/>
    <w:rsid w:val="00F816DE"/>
    <w:rsid w:val="00F82C66"/>
    <w:rsid w:val="00F87380"/>
    <w:rsid w:val="00F91B84"/>
    <w:rsid w:val="00F95A92"/>
    <w:rsid w:val="00FA2DBB"/>
    <w:rsid w:val="00FA418D"/>
    <w:rsid w:val="00FA528F"/>
    <w:rsid w:val="00FB0559"/>
    <w:rsid w:val="00FB4AEE"/>
    <w:rsid w:val="00FB6597"/>
    <w:rsid w:val="00FC2BFD"/>
    <w:rsid w:val="00FC38D0"/>
    <w:rsid w:val="00FC4CD0"/>
    <w:rsid w:val="00FD60F7"/>
    <w:rsid w:val="00FE0D3F"/>
    <w:rsid w:val="00FF0342"/>
    <w:rsid w:val="00FF1AF5"/>
  </w:rsids>
  <m:mathPr>
    <m:mathFont m:val="Cambria Math"/>
    <m:brkBin m:val="before"/>
    <m:brkBinSub m:val="--"/>
    <m:smallFrac m:val="0"/>
    <m:dispDef/>
    <m:lMargin m:val="0"/>
    <m:rMargin m:val="0"/>
    <m:defJc m:val="centerGroup"/>
    <m:wrapIndent m:val="1440"/>
    <m:intLim m:val="subSup"/>
    <m:naryLim m:val="undOvr"/>
  </m:mathPr>
  <w:themeFontLang w:val="en-C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58EE0A0"/>
  <w15:chartTrackingRefBased/>
  <w15:docId w15:val="{92DC5F83-FA95-4AC8-8300-D55B1F1E7C6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CA"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4191A"/>
    <w:pPr>
      <w:spacing w:after="0" w:line="240" w:lineRule="auto"/>
    </w:pPr>
    <w:rPr>
      <w:rFonts w:ascii="Arial" w:eastAsia="Times New Roman" w:hAnsi="Arial" w:cs="Arial"/>
      <w:sz w:val="24"/>
      <w:szCs w:val="24"/>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6A494F"/>
    <w:pPr>
      <w:tabs>
        <w:tab w:val="center" w:pos="4680"/>
        <w:tab w:val="right" w:pos="9360"/>
      </w:tabs>
    </w:pPr>
  </w:style>
  <w:style w:type="character" w:customStyle="1" w:styleId="HeaderChar">
    <w:name w:val="Header Char"/>
    <w:basedOn w:val="DefaultParagraphFont"/>
    <w:link w:val="Header"/>
    <w:uiPriority w:val="99"/>
    <w:rsid w:val="006A494F"/>
  </w:style>
  <w:style w:type="paragraph" w:styleId="Footer">
    <w:name w:val="footer"/>
    <w:basedOn w:val="Normal"/>
    <w:link w:val="FooterChar"/>
    <w:uiPriority w:val="99"/>
    <w:unhideWhenUsed/>
    <w:rsid w:val="006A494F"/>
    <w:pPr>
      <w:tabs>
        <w:tab w:val="center" w:pos="4680"/>
        <w:tab w:val="right" w:pos="9360"/>
      </w:tabs>
    </w:pPr>
  </w:style>
  <w:style w:type="character" w:customStyle="1" w:styleId="FooterChar">
    <w:name w:val="Footer Char"/>
    <w:basedOn w:val="DefaultParagraphFont"/>
    <w:link w:val="Footer"/>
    <w:uiPriority w:val="99"/>
    <w:rsid w:val="006A494F"/>
  </w:style>
  <w:style w:type="table" w:styleId="TableGrid">
    <w:name w:val="Table Grid"/>
    <w:basedOn w:val="TableNormal"/>
    <w:rsid w:val="006A494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6A494F"/>
    <w:rPr>
      <w:color w:val="808080"/>
    </w:rPr>
  </w:style>
  <w:style w:type="character" w:styleId="Strong">
    <w:name w:val="Strong"/>
    <w:basedOn w:val="DefaultParagraphFont"/>
    <w:qFormat/>
    <w:rsid w:val="00990382"/>
    <w:rPr>
      <w:rFonts w:ascii="Times New Roman" w:hAnsi="Times New Roman"/>
      <w:b/>
      <w:bCs/>
      <w:i w:val="0"/>
      <w:sz w:val="24"/>
    </w:rPr>
  </w:style>
  <w:style w:type="paragraph" w:styleId="ListParagraph">
    <w:name w:val="List Paragraph"/>
    <w:basedOn w:val="Normal"/>
    <w:uiPriority w:val="34"/>
    <w:qFormat/>
    <w:rsid w:val="007A4A50"/>
    <w:pPr>
      <w:ind w:left="720"/>
      <w:contextualSpacing/>
    </w:pPr>
  </w:style>
  <w:style w:type="character" w:styleId="Hyperlink">
    <w:name w:val="Hyperlink"/>
    <w:basedOn w:val="DefaultParagraphFont"/>
    <w:uiPriority w:val="99"/>
    <w:unhideWhenUsed/>
    <w:rsid w:val="006E0832"/>
    <w:rPr>
      <w:color w:val="0000FF" w:themeColor="hyperlink"/>
      <w:u w:val="single"/>
    </w:rPr>
  </w:style>
  <w:style w:type="character" w:styleId="UnresolvedMention">
    <w:name w:val="Unresolved Mention"/>
    <w:basedOn w:val="DefaultParagraphFont"/>
    <w:uiPriority w:val="99"/>
    <w:semiHidden/>
    <w:unhideWhenUsed/>
    <w:rsid w:val="006E083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mailto:childcaresubsidy@peelregion.ca" TargetMode="Externa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3A9A3E66C2A4EB8BF3D30AC5C9A58D4"/>
        <w:category>
          <w:name w:val="General"/>
          <w:gallery w:val="placeholder"/>
        </w:category>
        <w:types>
          <w:type w:val="bbPlcHdr"/>
        </w:types>
        <w:behaviors>
          <w:behavior w:val="content"/>
        </w:behaviors>
        <w:guid w:val="{21E2FB50-1C16-44AB-BBE7-12BE537CE971}"/>
      </w:docPartPr>
      <w:docPartBody>
        <w:p w:rsidR="0045655A" w:rsidRDefault="00963C35" w:rsidP="00963C35">
          <w:pPr>
            <w:pStyle w:val="E3A9A3E66C2A4EB8BF3D30AC5C9A58D41"/>
          </w:pPr>
          <w:r w:rsidRPr="00B36234">
            <w:rPr>
              <w:rStyle w:val="Strong"/>
              <w:rFonts w:ascii="Avenir Next LT Pro" w:hAnsi="Avenir Next LT Pro"/>
              <w:b w:val="0"/>
              <w:bCs w:val="0"/>
            </w:rPr>
            <w:t>Select date</w:t>
          </w:r>
        </w:p>
      </w:docPartBody>
    </w:docPart>
    <w:docPart>
      <w:docPartPr>
        <w:name w:val="E39F206F17EB4170A5AD5108BA1EF1FF"/>
        <w:category>
          <w:name w:val="General"/>
          <w:gallery w:val="placeholder"/>
        </w:category>
        <w:types>
          <w:type w:val="bbPlcHdr"/>
        </w:types>
        <w:behaviors>
          <w:behavior w:val="content"/>
        </w:behaviors>
        <w:guid w:val="{01C3B803-30C4-4F24-B74D-70474BD8F614}"/>
      </w:docPartPr>
      <w:docPartBody>
        <w:p w:rsidR="005A6FF5" w:rsidRDefault="00D87D17" w:rsidP="00D87D17">
          <w:pPr>
            <w:pStyle w:val="E39F206F17EB4170A5AD5108BA1EF1FF"/>
          </w:pPr>
          <w:r w:rsidRPr="00B36234">
            <w:rPr>
              <w:rStyle w:val="Strong"/>
              <w:rFonts w:ascii="Avenir Next LT Pro" w:hAnsi="Avenir Next LT Pro"/>
              <w:b w:val="0"/>
              <w:bCs w:val="0"/>
            </w:rPr>
            <w:t>Select date</w:t>
          </w:r>
        </w:p>
      </w:docPartBody>
    </w:docPart>
    <w:docPart>
      <w:docPartPr>
        <w:name w:val="07C74A66EF5043BD88BBEE43F5319C53"/>
        <w:category>
          <w:name w:val="General"/>
          <w:gallery w:val="placeholder"/>
        </w:category>
        <w:types>
          <w:type w:val="bbPlcHdr"/>
        </w:types>
        <w:behaviors>
          <w:behavior w:val="content"/>
        </w:behaviors>
        <w:guid w:val="{00BCAE4F-9D84-42D0-AD45-0939CA68ABCB}"/>
      </w:docPartPr>
      <w:docPartBody>
        <w:p w:rsidR="00E02BA1" w:rsidRDefault="00183248" w:rsidP="00183248">
          <w:pPr>
            <w:pStyle w:val="07C74A66EF5043BD88BBEE43F5319C53"/>
          </w:pPr>
          <w:r w:rsidRPr="00B36234">
            <w:rPr>
              <w:rStyle w:val="Strong"/>
              <w:rFonts w:ascii="Avenir Next LT Pro" w:hAnsi="Avenir Next LT Pro"/>
              <w:b w:val="0"/>
              <w:bCs w:val="0"/>
            </w:rPr>
            <w:t>Select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venir LT Std 35 Light">
    <w:altName w:val="Calibri"/>
    <w:panose1 w:val="00000000000000000000"/>
    <w:charset w:val="00"/>
    <w:family w:val="swiss"/>
    <w:notTrueType/>
    <w:pitch w:val="variable"/>
    <w:sig w:usb0="800000AF" w:usb1="4000204A" w:usb2="00000000" w:usb3="00000000" w:csb0="00000001"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venir Next LT Pro">
    <w:charset w:val="00"/>
    <w:family w:val="swiss"/>
    <w:pitch w:val="variable"/>
    <w:sig w:usb0="800000EF" w:usb1="5000204A" w:usb2="00000000" w:usb3="00000000" w:csb0="00000093"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1360"/>
    <w:rsid w:val="00010737"/>
    <w:rsid w:val="00092D9C"/>
    <w:rsid w:val="00094B10"/>
    <w:rsid w:val="000E7E1A"/>
    <w:rsid w:val="001178C6"/>
    <w:rsid w:val="00125A72"/>
    <w:rsid w:val="00127197"/>
    <w:rsid w:val="00183248"/>
    <w:rsid w:val="001D0EE5"/>
    <w:rsid w:val="0020061C"/>
    <w:rsid w:val="00207DB9"/>
    <w:rsid w:val="00217D6E"/>
    <w:rsid w:val="00235FB3"/>
    <w:rsid w:val="00240B7A"/>
    <w:rsid w:val="0026376F"/>
    <w:rsid w:val="00293637"/>
    <w:rsid w:val="002B0E57"/>
    <w:rsid w:val="002C524E"/>
    <w:rsid w:val="00313090"/>
    <w:rsid w:val="003403B6"/>
    <w:rsid w:val="003671C6"/>
    <w:rsid w:val="003D3258"/>
    <w:rsid w:val="003D471C"/>
    <w:rsid w:val="00402E53"/>
    <w:rsid w:val="004216C0"/>
    <w:rsid w:val="00431E2B"/>
    <w:rsid w:val="0044378A"/>
    <w:rsid w:val="0045655A"/>
    <w:rsid w:val="0048418A"/>
    <w:rsid w:val="00484B61"/>
    <w:rsid w:val="00494668"/>
    <w:rsid w:val="004954D0"/>
    <w:rsid w:val="004A1E42"/>
    <w:rsid w:val="004A3BD8"/>
    <w:rsid w:val="004D0E24"/>
    <w:rsid w:val="004D1223"/>
    <w:rsid w:val="005158A2"/>
    <w:rsid w:val="005612E0"/>
    <w:rsid w:val="005654C2"/>
    <w:rsid w:val="0057105F"/>
    <w:rsid w:val="005A4A27"/>
    <w:rsid w:val="005A6FF5"/>
    <w:rsid w:val="005B7D2D"/>
    <w:rsid w:val="005F09BF"/>
    <w:rsid w:val="005F31EF"/>
    <w:rsid w:val="00621424"/>
    <w:rsid w:val="006720AD"/>
    <w:rsid w:val="0068382B"/>
    <w:rsid w:val="006A765E"/>
    <w:rsid w:val="006B42A0"/>
    <w:rsid w:val="006D682C"/>
    <w:rsid w:val="006F4FDF"/>
    <w:rsid w:val="00702458"/>
    <w:rsid w:val="0071112E"/>
    <w:rsid w:val="00750343"/>
    <w:rsid w:val="00783705"/>
    <w:rsid w:val="00786793"/>
    <w:rsid w:val="007B7437"/>
    <w:rsid w:val="007E0D30"/>
    <w:rsid w:val="0080046D"/>
    <w:rsid w:val="00813134"/>
    <w:rsid w:val="0083049B"/>
    <w:rsid w:val="008D007A"/>
    <w:rsid w:val="008D7BBF"/>
    <w:rsid w:val="00904FA7"/>
    <w:rsid w:val="00926802"/>
    <w:rsid w:val="009309CB"/>
    <w:rsid w:val="00932EBB"/>
    <w:rsid w:val="009631BF"/>
    <w:rsid w:val="00963C35"/>
    <w:rsid w:val="009741A1"/>
    <w:rsid w:val="00992E39"/>
    <w:rsid w:val="009A0462"/>
    <w:rsid w:val="009E7328"/>
    <w:rsid w:val="00A037C1"/>
    <w:rsid w:val="00A660BE"/>
    <w:rsid w:val="00A740EA"/>
    <w:rsid w:val="00A84DB0"/>
    <w:rsid w:val="00A91370"/>
    <w:rsid w:val="00A966D8"/>
    <w:rsid w:val="00AA07FA"/>
    <w:rsid w:val="00AA2CEB"/>
    <w:rsid w:val="00AD1B34"/>
    <w:rsid w:val="00B01360"/>
    <w:rsid w:val="00B20432"/>
    <w:rsid w:val="00B206DD"/>
    <w:rsid w:val="00B26470"/>
    <w:rsid w:val="00B67FCD"/>
    <w:rsid w:val="00B833E6"/>
    <w:rsid w:val="00BA148F"/>
    <w:rsid w:val="00BA49A4"/>
    <w:rsid w:val="00BC77D3"/>
    <w:rsid w:val="00BC7890"/>
    <w:rsid w:val="00C76C00"/>
    <w:rsid w:val="00C90047"/>
    <w:rsid w:val="00CA48FE"/>
    <w:rsid w:val="00D00645"/>
    <w:rsid w:val="00D009E1"/>
    <w:rsid w:val="00D35F8A"/>
    <w:rsid w:val="00D57ECC"/>
    <w:rsid w:val="00D67AAA"/>
    <w:rsid w:val="00D86B44"/>
    <w:rsid w:val="00D87D17"/>
    <w:rsid w:val="00D97162"/>
    <w:rsid w:val="00DF0218"/>
    <w:rsid w:val="00E02BA1"/>
    <w:rsid w:val="00E606E2"/>
    <w:rsid w:val="00E8523F"/>
    <w:rsid w:val="00EB2841"/>
    <w:rsid w:val="00F5774D"/>
    <w:rsid w:val="00F82C66"/>
    <w:rsid w:val="00F84DD2"/>
    <w:rsid w:val="00F916DA"/>
    <w:rsid w:val="00F91B84"/>
    <w:rsid w:val="00FD2E36"/>
    <w:rsid w:val="00FF6E89"/>
  </w:rsids>
  <m:mathPr>
    <m:mathFont m:val="Cambria Math"/>
    <m:brkBin m:val="before"/>
    <m:brkBinSub m:val="--"/>
    <m:smallFrac m:val="0"/>
    <m:dispDef/>
    <m:lMargin m:val="0"/>
    <m:rMargin m:val="0"/>
    <m:defJc m:val="centerGroup"/>
    <m:wrapIndent m:val="1440"/>
    <m:intLim m:val="subSup"/>
    <m:naryLim m:val="undOvr"/>
  </m:mathPr>
  <w:themeFontLang w:val="en-C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CA" w:eastAsia="en-CA"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87D17"/>
    <w:rPr>
      <w:color w:val="808080"/>
    </w:rPr>
  </w:style>
  <w:style w:type="character" w:styleId="Strong">
    <w:name w:val="Strong"/>
    <w:basedOn w:val="DefaultParagraphFont"/>
    <w:qFormat/>
    <w:rsid w:val="00183248"/>
    <w:rPr>
      <w:rFonts w:ascii="Times New Roman" w:hAnsi="Times New Roman"/>
      <w:b/>
      <w:bCs/>
      <w:i w:val="0"/>
      <w:sz w:val="24"/>
    </w:rPr>
  </w:style>
  <w:style w:type="paragraph" w:customStyle="1" w:styleId="3DBAA993DCD4499DAF2D02DB9FC139E0">
    <w:name w:val="3DBAA993DCD4499DAF2D02DB9FC139E0"/>
    <w:rsid w:val="004A1E42"/>
    <w:pPr>
      <w:spacing w:after="0" w:line="240" w:lineRule="auto"/>
    </w:pPr>
    <w:rPr>
      <w:rFonts w:ascii="Arial" w:eastAsia="Times New Roman" w:hAnsi="Arial" w:cs="Arial"/>
      <w:sz w:val="24"/>
      <w:szCs w:val="24"/>
      <w:lang w:val="en-US" w:eastAsia="en-US"/>
    </w:rPr>
  </w:style>
  <w:style w:type="paragraph" w:customStyle="1" w:styleId="E3A9A3E66C2A4EB8BF3D30AC5C9A58D41">
    <w:name w:val="E3A9A3E66C2A4EB8BF3D30AC5C9A58D41"/>
    <w:rsid w:val="00963C35"/>
    <w:pPr>
      <w:spacing w:after="0" w:line="240" w:lineRule="auto"/>
    </w:pPr>
    <w:rPr>
      <w:rFonts w:ascii="Arial" w:eastAsia="Times New Roman" w:hAnsi="Arial" w:cs="Arial"/>
      <w:sz w:val="24"/>
      <w:szCs w:val="24"/>
      <w:lang w:val="en-US" w:eastAsia="en-US"/>
    </w:rPr>
  </w:style>
  <w:style w:type="paragraph" w:customStyle="1" w:styleId="E39F206F17EB4170A5AD5108BA1EF1FF">
    <w:name w:val="E39F206F17EB4170A5AD5108BA1EF1FF"/>
    <w:rsid w:val="00D87D17"/>
    <w:pPr>
      <w:spacing w:line="278" w:lineRule="auto"/>
    </w:pPr>
    <w:rPr>
      <w:kern w:val="2"/>
      <w:sz w:val="24"/>
      <w:szCs w:val="24"/>
      <w14:ligatures w14:val="standardContextual"/>
    </w:rPr>
  </w:style>
  <w:style w:type="paragraph" w:customStyle="1" w:styleId="07C74A66EF5043BD88BBEE43F5319C53">
    <w:name w:val="07C74A66EF5043BD88BBEE43F5319C53"/>
    <w:rsid w:val="00183248"/>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Audit xmlns="fd778a89-a709-4f95-8b01-6346b3dea61c" xsi:nil="true"/>
    <TaxCatchAll xmlns="9cd897d0-2c80-48f5-8ab5-602f3f7565cd" xsi:nil="true"/>
    <FormTitle xmlns="9cd897d0-2c80-48f5-8ab5-602f3f7565cd">Documentation of Medical needs and Exceptional Circumstances</FormTitle>
    <lcf76f155ced4ddcb4097134ff3c332f xmlns="fd778a89-a709-4f95-8b01-6346b3dea61c">
      <Terms xmlns="http://schemas.microsoft.com/office/infopath/2007/PartnerControls"/>
    </lcf76f155ced4ddcb4097134ff3c332f>
    <LogEnabler xmlns="fd778a89-a709-4f95-8b01-6346b3dea61c">https://peelregionca.sharepoint.com/sites/I100/VForms/V-10-658/History/History 26_09/V-10-658 Documentation of Medical needs_2609_v1.docx</LogEnabler>
    <_dlc_DocId xmlns="9cd897d0-2c80-48f5-8ab5-602f3f7565cd">HJZ6NQRKRKEH-719480245-29613</_dlc_DocId>
    <_dlc_DocIdUrl xmlns="9cd897d0-2c80-48f5-8ab5-602f3f7565cd">
      <Url>https://peelregionca.sharepoint.com/sites/I100/_layouts/15/DocIdRedir.aspx?ID=HJZ6NQRKRKEH-719480245-29613</Url>
      <Description>HJZ6NQRKRKEH-719480245-29613</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Document" ma:contentTypeID="0x01010078327A92471F6D47ACBE653EAB607A64" ma:contentTypeVersion="21" ma:contentTypeDescription="Create a new document." ma:contentTypeScope="" ma:versionID="fd6f6dcf91559ddfcfd7d8e34983c2cd">
  <xsd:schema xmlns:xsd="http://www.w3.org/2001/XMLSchema" xmlns:xs="http://www.w3.org/2001/XMLSchema" xmlns:p="http://schemas.microsoft.com/office/2006/metadata/properties" xmlns:ns2="9cd897d0-2c80-48f5-8ab5-602f3f7565cd" xmlns:ns3="fd778a89-a709-4f95-8b01-6346b3dea61c" targetNamespace="http://schemas.microsoft.com/office/2006/metadata/properties" ma:root="true" ma:fieldsID="4126e9ae9918955526c7f7b9f7df9c41" ns2:_="" ns3:_="">
    <xsd:import namespace="9cd897d0-2c80-48f5-8ab5-602f3f7565cd"/>
    <xsd:import namespace="fd778a89-a709-4f95-8b01-6346b3dea61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2:FormTitle" minOccurs="0"/>
                <xsd:element ref="ns3:MediaServiceAutoKeyPoints" minOccurs="0"/>
                <xsd:element ref="ns3:MediaServiceKeyPoints" minOccurs="0"/>
                <xsd:element ref="ns3:lcf76f155ced4ddcb4097134ff3c332f" minOccurs="0"/>
                <xsd:element ref="ns2:TaxCatchAll" minOccurs="0"/>
                <xsd:element ref="ns3:MediaServiceObjectDetectorVersions" minOccurs="0"/>
                <xsd:element ref="ns3:MediaServiceSearchProperties" minOccurs="0"/>
                <xsd:element ref="ns3:Audit" minOccurs="0"/>
                <xsd:element ref="ns3:LogEnabl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d897d0-2c80-48f5-8ab5-602f3f7565cd"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FormTitle" ma:index="20" nillable="true" ma:displayName="Form Title" ma:description="The title of the form" ma:format="Dropdown" ma:internalName="FormTitle0">
      <xsd:simpleType>
        <xsd:restriction base="dms:Text">
          <xsd:maxLength value="255"/>
        </xsd:restriction>
      </xsd:simpleType>
    </xsd:element>
    <xsd:element name="TaxCatchAll" ma:index="26" nillable="true" ma:displayName="Taxonomy Catch All Column" ma:hidden="true" ma:list="{462682ac-2e34-40dd-8538-069971f46b3a}" ma:internalName="TaxCatchAll" ma:showField="CatchAllData" ma:web="9cd897d0-2c80-48f5-8ab5-602f3f7565c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d778a89-a709-4f95-8b01-6346b3dea61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fa93b17b-eca5-4df2-9431-61ba77a6f1f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Audit" ma:index="29" nillable="true" ma:displayName="Audit" ma:format="Dropdown" ma:internalName="Audit">
      <xsd:simpleType>
        <xsd:restriction base="dms:Text">
          <xsd:maxLength value="255"/>
        </xsd:restriction>
      </xsd:simpleType>
    </xsd:element>
    <xsd:element name="LogEnabler" ma:index="30" nillable="true" ma:displayName="LogEnabler" ma:format="Dropdown" ma:internalName="LogEnabl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V-Numb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A08E1E-26E3-43D7-AE07-DE4D9DF10A1D}">
  <ds:schemaRefs>
    <ds:schemaRef ds:uri="http://schemas.microsoft.com/office/2006/metadata/properties"/>
    <ds:schemaRef ds:uri="http://schemas.microsoft.com/office/infopath/2007/PartnerControls"/>
    <ds:schemaRef ds:uri="fd778a89-a709-4f95-8b01-6346b3dea61c"/>
    <ds:schemaRef ds:uri="9cd897d0-2c80-48f5-8ab5-602f3f7565cd"/>
  </ds:schemaRefs>
</ds:datastoreItem>
</file>

<file path=customXml/itemProps2.xml><?xml version="1.0" encoding="utf-8"?>
<ds:datastoreItem xmlns:ds="http://schemas.openxmlformats.org/officeDocument/2006/customXml" ds:itemID="{4E101ECC-DE47-4CB9-BE33-116BA5B0B3D8}">
  <ds:schemaRefs>
    <ds:schemaRef ds:uri="http://schemas.microsoft.com/sharepoint/v3/contenttype/forms"/>
  </ds:schemaRefs>
</ds:datastoreItem>
</file>

<file path=customXml/itemProps3.xml><?xml version="1.0" encoding="utf-8"?>
<ds:datastoreItem xmlns:ds="http://schemas.openxmlformats.org/officeDocument/2006/customXml" ds:itemID="{20C295F6-6204-4D29-A174-ED75B0BE500E}">
  <ds:schemaRefs>
    <ds:schemaRef ds:uri="http://schemas.openxmlformats.org/officeDocument/2006/bibliography"/>
  </ds:schemaRefs>
</ds:datastoreItem>
</file>

<file path=customXml/itemProps4.xml><?xml version="1.0" encoding="utf-8"?>
<ds:datastoreItem xmlns:ds="http://schemas.openxmlformats.org/officeDocument/2006/customXml" ds:itemID="{2C5E2642-3780-4351-9440-ECD3F07D8BA9}">
  <ds:schemaRefs>
    <ds:schemaRef ds:uri="http://schemas.microsoft.com/sharepoint/events"/>
  </ds:schemaRefs>
</ds:datastoreItem>
</file>

<file path=customXml/itemProps5.xml><?xml version="1.0" encoding="utf-8"?>
<ds:datastoreItem xmlns:ds="http://schemas.openxmlformats.org/officeDocument/2006/customXml" ds:itemID="{175DB3B6-FCC1-4053-9668-C805D96869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d897d0-2c80-48f5-8ab5-602f3f7565cd"/>
    <ds:schemaRef ds:uri="fd778a89-a709-4f95-8b01-6346b3dea6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abbce33-20c5-427f-b168-4c52538cb8df}" enabled="1" method="Privileged" siteId="{356f99f3-9d86-47a1-8203-3b41b1cb0c68}" removed="0"/>
</clbl:labelList>
</file>

<file path=docProps/app.xml><?xml version="1.0" encoding="utf-8"?>
<Properties xmlns="http://schemas.openxmlformats.org/officeDocument/2006/extended-properties" xmlns:vt="http://schemas.openxmlformats.org/officeDocument/2006/docPropsVTypes">
  <Template>Normal</Template>
  <TotalTime>1769</TotalTime>
  <Pages>2</Pages>
  <Words>455</Words>
  <Characters>2594</Characters>
  <Application>Microsoft Office Word</Application>
  <DocSecurity>0</DocSecurity>
  <Lines>21</Lines>
  <Paragraphs>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3043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Williams, Louis</dc:creator>
  <cp:keywords/>
  <dc:description/>
  <cp:lastModifiedBy>Sanichar, Chetram</cp:lastModifiedBy>
  <cp:revision>309</cp:revision>
  <dcterms:created xsi:type="dcterms:W3CDTF">2026-05-06T18:36:00Z</dcterms:created>
  <dcterms:modified xsi:type="dcterms:W3CDTF">2026-10-26T20:49:00Z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abbce33-20c5-427f-b168-4c52538cb8df_Enabled">
    <vt:lpwstr>true</vt:lpwstr>
  </property>
  <property fmtid="{D5CDD505-2E9C-101B-9397-08002B2CF9AE}" pid="3" name="MSIP_Label_babbce33-20c5-427f-b168-4c52538cb8df_SetDate">
    <vt:lpwstr>2022-10-06T19:28:13Z</vt:lpwstr>
  </property>
  <property fmtid="{D5CDD505-2E9C-101B-9397-08002B2CF9AE}" pid="4" name="MSIP_Label_babbce33-20c5-427f-b168-4c52538cb8df_Method">
    <vt:lpwstr>Privileged</vt:lpwstr>
  </property>
  <property fmtid="{D5CDD505-2E9C-101B-9397-08002B2CF9AE}" pid="5" name="MSIP_Label_babbce33-20c5-427f-b168-4c52538cb8df_Name">
    <vt:lpwstr>babbce33-20c5-427f-b168-4c52538cb8df</vt:lpwstr>
  </property>
  <property fmtid="{D5CDD505-2E9C-101B-9397-08002B2CF9AE}" pid="6" name="MSIP_Label_babbce33-20c5-427f-b168-4c52538cb8df_SiteId">
    <vt:lpwstr>356f99f3-9d86-47a1-8203-3b41b1cb0c68</vt:lpwstr>
  </property>
  <property fmtid="{D5CDD505-2E9C-101B-9397-08002B2CF9AE}" pid="7" name="MSIP_Label_babbce33-20c5-427f-b168-4c52538cb8df_ActionId">
    <vt:lpwstr>bf6bce23-4bbc-4e27-bbd5-039fbcad2b24</vt:lpwstr>
  </property>
  <property fmtid="{D5CDD505-2E9C-101B-9397-08002B2CF9AE}" pid="8" name="MSIP_Label_babbce33-20c5-427f-b168-4c52538cb8df_ContentBits">
    <vt:lpwstr>0</vt:lpwstr>
  </property>
  <property fmtid="{D5CDD505-2E9C-101B-9397-08002B2CF9AE}" pid="9" name="ContentTypeId">
    <vt:lpwstr>0x01010078327A92471F6D47ACBE653EAB607A64</vt:lpwstr>
  </property>
  <property fmtid="{D5CDD505-2E9C-101B-9397-08002B2CF9AE}" pid="10" name="_dlc_DocIdItemGuid">
    <vt:lpwstr>8a2c003f-5974-471c-9517-3b0557be4fce</vt:lpwstr>
  </property>
  <property fmtid="{D5CDD505-2E9C-101B-9397-08002B2CF9AE}" pid="11" name="MediaServiceImageTags">
    <vt:lpwstr/>
  </property>
</Properties>
</file>